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6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8.xml.rels" ContentType="application/vnd.openxmlformats-package.relationships+xml"/>
  <Override PartName="/ppt/slideMasters/slideMaster17.xml" ContentType="application/vnd.openxmlformats-officedocument.presentationml.slideMaster+xml"/>
  <Override PartName="/ppt/theme/theme9.xml" ContentType="application/vnd.openxmlformats-officedocument.theme+xml"/>
  <Override PartName="/ppt/theme/theme27.xml" ContentType="application/vnd.openxmlformats-officedocument.theme+xml"/>
  <Override PartName="/ppt/theme/theme8.xml" ContentType="application/vnd.openxmlformats-officedocument.theme+xml"/>
  <Override PartName="/ppt/theme/theme26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25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4.xml" ContentType="application/vnd.openxmlformats-officedocument.theme+xml"/>
  <Override PartName="/ppt/theme/theme22.xml" ContentType="application/vnd.openxmlformats-officedocument.theme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notesSlides/_rels/notesSlide37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3.xml.rels" ContentType="application/vnd.openxmlformats-package.relationships+xml"/>
  <Override PartName="/ppt/notesSlides/notesSlide2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7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29.png" ContentType="image/png"/>
  <Override PartName="/ppt/media/image94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27.png" ContentType="image/png"/>
  <Override PartName="/ppt/media/image92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hdphoto1.wdp" ContentType="image/vnd.ms-photo"/>
  <Override PartName="/ppt/media/image31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80.png" ContentType="image/png"/>
  <Override PartName="/ppt/media/image26.png" ContentType="image/png"/>
  <Override PartName="/ppt/media/image91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88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98.png" ContentType="image/png"/>
  <Override PartName="/ppt/media/image105.png" ContentType="image/png"/>
  <Override PartName="/ppt/media/image61.png" ContentType="image/png"/>
  <Override PartName="/ppt/media/image79.png" ContentType="image/png"/>
  <Override PartName="/ppt/media/image101.png" ContentType="image/png"/>
  <Override PartName="/ppt/media/image102.png" ContentType="image/png"/>
  <Override PartName="/ppt/media/image95.png" ContentType="image/png"/>
  <Override PartName="/ppt/media/image123.png" ContentType="image/png"/>
  <Override PartName="/ppt/media/image89.png" ContentType="image/png"/>
  <Override PartName="/ppt/media/image111.png" ContentType="image/png"/>
  <Override PartName="/ppt/media/image122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121.png" ContentType="image/png"/>
  <Override PartName="/ppt/media/image96.png" ContentType="image/png"/>
  <Override PartName="/ppt/media/image103.png" ContentType="image/png"/>
  <Override PartName="/ppt/media/image116.png" ContentType="image/png"/>
  <Override PartName="/ppt/media/image72.png" ContentType="image/png"/>
  <Override PartName="/ppt/media/image115.png" ContentType="image/png"/>
  <Override PartName="/ppt/media/image71.png" ContentType="image/png"/>
  <Override PartName="/ppt/media/image114.png" ContentType="image/png"/>
  <Override PartName="/ppt/media/image70.png" ContentType="image/png"/>
  <Override PartName="/ppt/media/image113.png" ContentType="image/png"/>
  <Override PartName="/ppt/media/image112.png" ContentType="image/png"/>
  <Override PartName="/ppt/media/image73.png" ContentType="image/png"/>
  <Override PartName="/ppt/media/image120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24.png" ContentType="image/png"/>
  <Override PartName="/ppt/media/image110.png" ContentType="image/png"/>
  <Override PartName="/ppt/media/image59.png" ContentType="image/png"/>
  <Override PartName="/ppt/media/image119.png" ContentType="image/png"/>
  <Override PartName="/ppt/media/image22.png" ContentType="image/png"/>
  <Override PartName="/ppt/media/image23.png" ContentType="image/png"/>
  <Override PartName="/ppt/media/image118.png" ContentType="image/png"/>
  <Override PartName="/ppt/media/image21.png" ContentType="image/png"/>
  <Override PartName="/ppt/media/image58.png" ContentType="image/png"/>
  <Override PartName="/ppt/media/image117.png" ContentType="image/png"/>
  <Override PartName="/ppt/media/image20.png" ContentType="image/png"/>
  <Override PartName="/ppt/media/image57.png" ContentType="image/png"/>
  <Override PartName="/ppt/media/image1.png" ContentType="image/png"/>
  <Override PartName="/ppt/media/image13.png" ContentType="image/png"/>
  <Override PartName="/ppt/media/image25.png" ContentType="image/png"/>
  <Override PartName="/ppt/media/image90.png" ContentType="image/png"/>
  <Override PartName="/ppt/slideLayouts/_rels/slideLayout334.xml.rels" ContentType="application/vnd.openxmlformats-package.relationships+xml"/>
  <Override PartName="/ppt/slideLayouts/_rels/slideLayout329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324.xml.rels" ContentType="application/vnd.openxmlformats-package.relationships+xml"/>
  <Override PartName="/ppt/slideLayouts/_rels/slideLayout319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323.xml.rels" ContentType="application/vnd.openxmlformats-package.relationships+xml"/>
  <Override PartName="/ppt/slideLayouts/_rels/slideLayout318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14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313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308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312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307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04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301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321.xml.rels" ContentType="application/vnd.openxmlformats-package.relationships+xml"/>
  <Override PartName="/ppt/slideLayouts/_rels/slideLayout316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303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317.xml.rels" ContentType="application/vnd.openxmlformats-package.relationships+xml"/>
  <Override PartName="/ppt/slideLayouts/_rels/slideLayout322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306.xml.rels" ContentType="application/vnd.openxmlformats-package.relationships+xml"/>
  <Override PartName="/ppt/slideLayouts/_rels/slideLayout311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310.xml.rels" ContentType="application/vnd.openxmlformats-package.relationships+xml"/>
  <Override PartName="/ppt/slideLayouts/_rels/slideLayout30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3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26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328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2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320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1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330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30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33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335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331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332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5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02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83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296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</p:sldMasterIdLst>
  <p:notesMasterIdLst>
    <p:notesMasterId r:id="rId30"/>
  </p:notes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  <p:sldId id="293" r:id="rId68"/>
    <p:sldId id="294" r:id="rId69"/>
    <p:sldId id="295" r:id="rId70"/>
    <p:sldId id="296" r:id="rId71"/>
    <p:sldId id="297" r:id="rId72"/>
    <p:sldId id="298" r:id="rId73"/>
    <p:sldId id="299" r:id="rId74"/>
    <p:sldId id="300" r:id="rId75"/>
    <p:sldId id="301" r:id="rId76"/>
    <p:sldId id="302" r:id="rId77"/>
    <p:sldId id="303" r:id="rId78"/>
    <p:sldId id="304" r:id="rId79"/>
    <p:sldId id="305" r:id="rId80"/>
    <p:sldId id="306" r:id="rId81"/>
    <p:sldId id="307" r:id="rId82"/>
    <p:sldId id="308" r:id="rId83"/>
    <p:sldId id="309" r:id="rId84"/>
    <p:sldId id="310" r:id="rId85"/>
    <p:sldId id="311" r:id="rId86"/>
    <p:sldId id="312" r:id="rId87"/>
    <p:sldId id="313" r:id="rId88"/>
    <p:sldId id="314" r:id="rId89"/>
    <p:sldId id="315" r:id="rId90"/>
    <p:sldId id="316" r:id="rId91"/>
    <p:sldId id="317" r:id="rId92"/>
    <p:sldId id="318" r:id="rId93"/>
    <p:sldId id="319" r:id="rId94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notesMaster" Target="notesMasters/notesMaster1.xml"/><Relationship Id="rId31" Type="http://schemas.openxmlformats.org/officeDocument/2006/relationships/slide" Target="slides/slide1.xml"/><Relationship Id="rId32" Type="http://schemas.openxmlformats.org/officeDocument/2006/relationships/slide" Target="slides/slide2.xml"/><Relationship Id="rId33" Type="http://schemas.openxmlformats.org/officeDocument/2006/relationships/slide" Target="slides/slide3.xml"/><Relationship Id="rId34" Type="http://schemas.openxmlformats.org/officeDocument/2006/relationships/slide" Target="slides/slide4.xml"/><Relationship Id="rId35" Type="http://schemas.openxmlformats.org/officeDocument/2006/relationships/slide" Target="slides/slide5.xml"/><Relationship Id="rId36" Type="http://schemas.openxmlformats.org/officeDocument/2006/relationships/slide" Target="slides/slide6.xml"/><Relationship Id="rId37" Type="http://schemas.openxmlformats.org/officeDocument/2006/relationships/slide" Target="slides/slide7.xml"/><Relationship Id="rId38" Type="http://schemas.openxmlformats.org/officeDocument/2006/relationships/slide" Target="slides/slide8.xml"/><Relationship Id="rId39" Type="http://schemas.openxmlformats.org/officeDocument/2006/relationships/slide" Target="slides/slide9.xml"/><Relationship Id="rId40" Type="http://schemas.openxmlformats.org/officeDocument/2006/relationships/slide" Target="slides/slide10.xml"/><Relationship Id="rId41" Type="http://schemas.openxmlformats.org/officeDocument/2006/relationships/slide" Target="slides/slide11.xml"/><Relationship Id="rId42" Type="http://schemas.openxmlformats.org/officeDocument/2006/relationships/slide" Target="slides/slide12.xml"/><Relationship Id="rId43" Type="http://schemas.openxmlformats.org/officeDocument/2006/relationships/slide" Target="slides/slide13.xml"/><Relationship Id="rId44" Type="http://schemas.openxmlformats.org/officeDocument/2006/relationships/slide" Target="slides/slide14.xml"/><Relationship Id="rId45" Type="http://schemas.openxmlformats.org/officeDocument/2006/relationships/slide" Target="slides/slide15.xml"/><Relationship Id="rId46" Type="http://schemas.openxmlformats.org/officeDocument/2006/relationships/slide" Target="slides/slide16.xml"/><Relationship Id="rId47" Type="http://schemas.openxmlformats.org/officeDocument/2006/relationships/slide" Target="slides/slide17.xml"/><Relationship Id="rId48" Type="http://schemas.openxmlformats.org/officeDocument/2006/relationships/slide" Target="slides/slide18.xml"/><Relationship Id="rId49" Type="http://schemas.openxmlformats.org/officeDocument/2006/relationships/slide" Target="slides/slide19.xml"/><Relationship Id="rId50" Type="http://schemas.openxmlformats.org/officeDocument/2006/relationships/slide" Target="slides/slide20.xml"/><Relationship Id="rId51" Type="http://schemas.openxmlformats.org/officeDocument/2006/relationships/slide" Target="slides/slide21.xml"/><Relationship Id="rId52" Type="http://schemas.openxmlformats.org/officeDocument/2006/relationships/slide" Target="slides/slide22.xml"/><Relationship Id="rId53" Type="http://schemas.openxmlformats.org/officeDocument/2006/relationships/slide" Target="slides/slide23.xml"/><Relationship Id="rId54" Type="http://schemas.openxmlformats.org/officeDocument/2006/relationships/slide" Target="slides/slide24.xml"/><Relationship Id="rId55" Type="http://schemas.openxmlformats.org/officeDocument/2006/relationships/slide" Target="slides/slide25.xml"/><Relationship Id="rId56" Type="http://schemas.openxmlformats.org/officeDocument/2006/relationships/slide" Target="slides/slide26.xml"/><Relationship Id="rId57" Type="http://schemas.openxmlformats.org/officeDocument/2006/relationships/slide" Target="slides/slide27.xml"/><Relationship Id="rId58" Type="http://schemas.openxmlformats.org/officeDocument/2006/relationships/slide" Target="slides/slide28.xml"/><Relationship Id="rId59" Type="http://schemas.openxmlformats.org/officeDocument/2006/relationships/slide" Target="slides/slide29.xml"/><Relationship Id="rId60" Type="http://schemas.openxmlformats.org/officeDocument/2006/relationships/slide" Target="slides/slide30.xml"/><Relationship Id="rId61" Type="http://schemas.openxmlformats.org/officeDocument/2006/relationships/slide" Target="slides/slide31.xml"/><Relationship Id="rId62" Type="http://schemas.openxmlformats.org/officeDocument/2006/relationships/slide" Target="slides/slide32.xml"/><Relationship Id="rId63" Type="http://schemas.openxmlformats.org/officeDocument/2006/relationships/slide" Target="slides/slide33.xml"/><Relationship Id="rId64" Type="http://schemas.openxmlformats.org/officeDocument/2006/relationships/slide" Target="slides/slide34.xml"/><Relationship Id="rId65" Type="http://schemas.openxmlformats.org/officeDocument/2006/relationships/slide" Target="slides/slide35.xml"/><Relationship Id="rId66" Type="http://schemas.openxmlformats.org/officeDocument/2006/relationships/slide" Target="slides/slide36.xml"/><Relationship Id="rId67" Type="http://schemas.openxmlformats.org/officeDocument/2006/relationships/slide" Target="slides/slide37.xml"/><Relationship Id="rId68" Type="http://schemas.openxmlformats.org/officeDocument/2006/relationships/slide" Target="slides/slide38.xml"/><Relationship Id="rId69" Type="http://schemas.openxmlformats.org/officeDocument/2006/relationships/slide" Target="slides/slide39.xml"/><Relationship Id="rId70" Type="http://schemas.openxmlformats.org/officeDocument/2006/relationships/slide" Target="slides/slide40.xml"/><Relationship Id="rId71" Type="http://schemas.openxmlformats.org/officeDocument/2006/relationships/slide" Target="slides/slide41.xml"/><Relationship Id="rId72" Type="http://schemas.openxmlformats.org/officeDocument/2006/relationships/slide" Target="slides/slide42.xml"/><Relationship Id="rId73" Type="http://schemas.openxmlformats.org/officeDocument/2006/relationships/slide" Target="slides/slide43.xml"/><Relationship Id="rId74" Type="http://schemas.openxmlformats.org/officeDocument/2006/relationships/slide" Target="slides/slide44.xml"/><Relationship Id="rId75" Type="http://schemas.openxmlformats.org/officeDocument/2006/relationships/slide" Target="slides/slide45.xml"/><Relationship Id="rId76" Type="http://schemas.openxmlformats.org/officeDocument/2006/relationships/slide" Target="slides/slide46.xml"/><Relationship Id="rId77" Type="http://schemas.openxmlformats.org/officeDocument/2006/relationships/slide" Target="slides/slide47.xml"/><Relationship Id="rId78" Type="http://schemas.openxmlformats.org/officeDocument/2006/relationships/slide" Target="slides/slide48.xml"/><Relationship Id="rId79" Type="http://schemas.openxmlformats.org/officeDocument/2006/relationships/slide" Target="slides/slide49.xml"/><Relationship Id="rId80" Type="http://schemas.openxmlformats.org/officeDocument/2006/relationships/slide" Target="slides/slide50.xml"/><Relationship Id="rId81" Type="http://schemas.openxmlformats.org/officeDocument/2006/relationships/slide" Target="slides/slide51.xml"/><Relationship Id="rId82" Type="http://schemas.openxmlformats.org/officeDocument/2006/relationships/slide" Target="slides/slide52.xml"/><Relationship Id="rId83" Type="http://schemas.openxmlformats.org/officeDocument/2006/relationships/slide" Target="slides/slide53.xml"/><Relationship Id="rId84" Type="http://schemas.openxmlformats.org/officeDocument/2006/relationships/slide" Target="slides/slide54.xml"/><Relationship Id="rId85" Type="http://schemas.openxmlformats.org/officeDocument/2006/relationships/slide" Target="slides/slide55.xml"/><Relationship Id="rId86" Type="http://schemas.openxmlformats.org/officeDocument/2006/relationships/slide" Target="slides/slide56.xml"/><Relationship Id="rId87" Type="http://schemas.openxmlformats.org/officeDocument/2006/relationships/slide" Target="slides/slide57.xml"/><Relationship Id="rId88" Type="http://schemas.openxmlformats.org/officeDocument/2006/relationships/slide" Target="slides/slide58.xml"/><Relationship Id="rId89" Type="http://schemas.openxmlformats.org/officeDocument/2006/relationships/slide" Target="slides/slide59.xml"/><Relationship Id="rId90" Type="http://schemas.openxmlformats.org/officeDocument/2006/relationships/slide" Target="slides/slide60.xml"/><Relationship Id="rId91" Type="http://schemas.openxmlformats.org/officeDocument/2006/relationships/slide" Target="slides/slide61.xml"/><Relationship Id="rId92" Type="http://schemas.openxmlformats.org/officeDocument/2006/relationships/slide" Target="slides/slide62.xml"/><Relationship Id="rId93" Type="http://schemas.openxmlformats.org/officeDocument/2006/relationships/slide" Target="slides/slide63.xml"/><Relationship Id="rId94" Type="http://schemas.openxmlformats.org/officeDocument/2006/relationships/slide" Target="slides/slide64.xml"/><Relationship Id="rId9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12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240" name="PlaceHolder 4"/>
          <p:cNvSpPr>
            <a:spLocks noGrp="1"/>
          </p:cNvSpPr>
          <p:nvPr>
            <p:ph type="dt" idx="4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241" name="PlaceHolder 5"/>
          <p:cNvSpPr>
            <a:spLocks noGrp="1"/>
          </p:cNvSpPr>
          <p:nvPr>
            <p:ph type="ftr" idx="4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CA" sz="1400" spc="-1" strike="noStrike">
                <a:latin typeface="Times New Roman"/>
              </a:defRPr>
            </a:lvl1pPr>
          </a:lstStyle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1242" name="PlaceHolder 6"/>
          <p:cNvSpPr>
            <a:spLocks noGrp="1"/>
          </p:cNvSpPr>
          <p:nvPr>
            <p:ph type="sldNum" idx="4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C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C398983-FC91-4352-BD3D-352F0CA9C7EE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PlaceHolder 1"/>
          <p:cNvSpPr>
            <a:spLocks noGrp="1"/>
          </p:cNvSpPr>
          <p:nvPr>
            <p:ph type="sldImg"/>
          </p:nvPr>
        </p:nvSpPr>
        <p:spPr>
          <a:xfrm>
            <a:off x="533520" y="754200"/>
            <a:ext cx="6705360" cy="3771720"/>
          </a:xfrm>
          <a:prstGeom prst="rect">
            <a:avLst/>
          </a:prstGeom>
          <a:ln w="0">
            <a:noFill/>
          </a:ln>
        </p:spPr>
      </p:sp>
      <p:sp>
        <p:nvSpPr>
          <p:cNvPr id="137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100" spc="-1" strike="noStrike">
                <a:latin typeface="Arial"/>
              </a:rPr>
              <a:t>Mention the WikiBooks edition of </a:t>
            </a:r>
            <a:r>
              <a:rPr b="0" i="1" lang="en-CA" sz="1100" spc="-1" strike="noStrike">
                <a:latin typeface="Arial"/>
              </a:rPr>
              <a:t>The Devonshire Manuscript</a:t>
            </a:r>
            <a:r>
              <a:rPr b="0" lang="en-CA" sz="1100" spc="-1" strike="noStrike">
                <a:latin typeface="Arial"/>
              </a:rPr>
              <a:t>. </a:t>
            </a:r>
            <a:endParaRPr b="0" lang="en-CA" sz="11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PlaceHolder 1"/>
          <p:cNvSpPr>
            <a:spLocks noGrp="1"/>
          </p:cNvSpPr>
          <p:nvPr>
            <p:ph type="sldImg"/>
          </p:nvPr>
        </p:nvSpPr>
        <p:spPr>
          <a:xfrm>
            <a:off x="533520" y="754200"/>
            <a:ext cx="6705360" cy="3771720"/>
          </a:xfrm>
          <a:prstGeom prst="rect">
            <a:avLst/>
          </a:prstGeom>
          <a:ln w="0">
            <a:noFill/>
          </a:ln>
        </p:spPr>
      </p:sp>
      <p:sp>
        <p:nvSpPr>
          <p:cNvPr id="13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100" spc="-1" strike="noStrike">
                <a:latin typeface="Arial"/>
              </a:rPr>
              <a:t>1516 (NYPL), 1551, 1556</a:t>
            </a:r>
            <a:endParaRPr b="0" lang="en-CA" sz="11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laceHolder 1"/>
          <p:cNvSpPr>
            <a:spLocks noGrp="1"/>
          </p:cNvSpPr>
          <p:nvPr>
            <p:ph type="sldImg"/>
          </p:nvPr>
        </p:nvSpPr>
        <p:spPr>
          <a:xfrm>
            <a:off x="533520" y="754200"/>
            <a:ext cx="6705360" cy="3771720"/>
          </a:xfrm>
          <a:prstGeom prst="rect">
            <a:avLst/>
          </a:prstGeom>
          <a:ln w="0">
            <a:noFill/>
          </a:ln>
        </p:spPr>
      </p:sp>
      <p:sp>
        <p:nvSpPr>
          <p:cNvPr id="137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100" spc="-1" strike="noStrike">
                <a:latin typeface="Arial"/>
              </a:rPr>
              <a:t>Hand over to Martin at the end of this slide. </a:t>
            </a:r>
            <a:endParaRPr b="0" lang="en-CA" sz="11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PlaceHolder 1"/>
          <p:cNvSpPr>
            <a:spLocks noGrp="1"/>
          </p:cNvSpPr>
          <p:nvPr>
            <p:ph type="sldImg"/>
          </p:nvPr>
        </p:nvSpPr>
        <p:spPr>
          <a:xfrm>
            <a:off x="533520" y="754200"/>
            <a:ext cx="6705360" cy="3771720"/>
          </a:xfrm>
          <a:prstGeom prst="rect">
            <a:avLst/>
          </a:prstGeom>
          <a:ln w="0">
            <a:noFill/>
          </a:ln>
        </p:spPr>
      </p:sp>
      <p:sp>
        <p:nvSpPr>
          <p:cNvPr id="13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CA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11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PlaceHolder 1"/>
          <p:cNvSpPr>
            <a:spLocks noGrp="1"/>
          </p:cNvSpPr>
          <p:nvPr>
            <p:ph type="sldImg"/>
          </p:nvPr>
        </p:nvSpPr>
        <p:spPr>
          <a:xfrm>
            <a:off x="533520" y="754200"/>
            <a:ext cx="6705360" cy="3771720"/>
          </a:xfrm>
          <a:prstGeom prst="rect">
            <a:avLst/>
          </a:prstGeom>
          <a:ln w="0">
            <a:noFill/>
          </a:ln>
        </p:spPr>
      </p:sp>
      <p:sp>
        <p:nvSpPr>
          <p:cNvPr id="13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</a:rPr>
              <a:t>e.g., all documents are “published,” all content is “complete”</a:t>
            </a:r>
            <a:endParaRPr b="0" lang="en-CA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11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PlaceHolder 1"/>
          <p:cNvSpPr>
            <a:spLocks noGrp="1"/>
          </p:cNvSpPr>
          <p:nvPr>
            <p:ph type="sldImg"/>
          </p:nvPr>
        </p:nvSpPr>
        <p:spPr>
          <a:xfrm>
            <a:off x="533520" y="754200"/>
            <a:ext cx="6705360" cy="3771720"/>
          </a:xfrm>
          <a:prstGeom prst="rect">
            <a:avLst/>
          </a:prstGeom>
          <a:ln w="0">
            <a:noFill/>
          </a:ln>
        </p:spPr>
      </p:sp>
      <p:sp>
        <p:nvSpPr>
          <p:cNvPr id="138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68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100" spc="-1" strike="noStrike">
                <a:latin typeface="Arial"/>
              </a:rPr>
              <a:t>svn rev = “same setting of type”?</a:t>
            </a:r>
            <a:endParaRPr b="0" lang="en-CA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CF67C7D-EB27-4CC5-B7AD-EBB1DFC2417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9C63166-A81E-447F-AA8C-0973589ABAE5}" type="slidenum">
              <a:t>&lt;#&gt;</a:t>
            </a:fld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20FD8E9-37B7-47F2-BE86-64558D92FF47}" type="slidenum">
              <a:t>&lt;#&gt;</a:t>
            </a:fld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80005A4-17D1-426B-AEB2-0E0C90954AA9}" type="slidenum">
              <a:t>&lt;#&gt;</a:t>
            </a:fld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DC9093-C02D-4C18-8F2F-8EAC8D2046A7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9EF351-E2ED-4E06-BAD3-1B8BE23565D3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8B0C8B-95CA-493F-8D6D-AE7AE3514F28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98C1DD-966A-40CF-95F2-F0D8F493AD45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2C6FF2E-1BAA-435A-9BC7-A5BAC508F33C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3A5AF4-691F-4093-BD9E-0BE5ADA213D2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0408D4D-7467-4DDA-91BB-38002D2BA1DF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20E69B-A518-4A5A-86F2-6F912D2D2F74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3664A2-2EB3-40B5-9C22-32629AF2EBCB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7534692-ED53-4FF3-9B51-2461A32ED9AE}" type="slidenum">
              <a:t>&lt;#&gt;</a:t>
            </a:fld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1ED663-7912-4619-8A11-059B2D4A9737}" type="slidenum">
              <a:t>&lt;#&gt;</a:t>
            </a:fld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7567A17D-55F5-4B65-A1DA-CD0402FF3EB0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9C32BB-0968-4A05-ACAF-289A8AB8AFFA}" type="slidenum">
              <a:t>&lt;#&gt;</a:t>
            </a:fld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1CB47E77-79FA-4B13-B26B-1DA6AC8BA5E1}" type="slidenum">
              <a:t>&lt;#&gt;</a:t>
            </a:fld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8D3EBE9-D91B-4545-A476-5646E5BB3BD3}" type="slidenum">
              <a:t>&lt;#&gt;</a:t>
            </a:fld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C0A2E94-913F-40C2-8A77-9EBF721E2519}" type="slidenum">
              <a:t>&lt;#&gt;</a:t>
            </a:fld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EE26906-92D7-4273-99FD-3A4934849518}" type="slidenum">
              <a:t>&lt;#&gt;</a:t>
            </a:fld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AC721A0-28B8-4112-B77C-8A8796DBEF48}" type="slidenum">
              <a:t>&lt;#&gt;</a:t>
            </a:fld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0C3996A-9A71-444E-BC87-3240F8FA61C9}" type="slidenum">
              <a:t>&lt;#&gt;</a:t>
            </a:fld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DC10A64A-93C4-4C6E-8019-E726B0CCC5FC}" type="slidenum">
              <a:t>&lt;#&gt;</a:t>
            </a:fld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256E446-B1AD-41BD-B413-3AE496C6B447}" type="slidenum">
              <a:t>&lt;#&gt;</a:t>
            </a:fld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0AF52D08-9831-4582-80CC-C3A4F83FB7E3}" type="slidenum">
              <a:t>&lt;#&gt;</a:t>
            </a:fld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1F557AA-E4DF-4ABB-9172-A64D78EA3B62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AB4413-9FD3-4F13-9628-0DEC27EF6F42}" type="slidenum">
              <a:t>&lt;#&gt;</a:t>
            </a:fld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59EA541-D5AB-423A-B8AE-F3159B20B0EB}" type="slidenum">
              <a:t>&lt;#&gt;</a:t>
            </a:fld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69E03B2E-4E2A-44D8-949D-D8E464FA8F7D}" type="slidenum">
              <a:t>&lt;#&gt;</a:t>
            </a:fld>
          </a:p>
        </p:txBody>
      </p:sp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915293FA-0617-4B28-8052-20DCB8FECED1}" type="slidenum">
              <a:t>&lt;#&gt;</a:t>
            </a:fld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464F96D8-9F5B-489C-AF9C-DEF28F408B9B}" type="slidenum">
              <a:t>&lt;#&gt;</a:t>
            </a:fld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99CC2FCC-587E-406F-BF63-9D3F9C5E0578}" type="slidenum">
              <a:t>&lt;#&gt;</a:t>
            </a:fld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756EDFA5-5919-47C7-AD5F-D84A27722612}" type="slidenum">
              <a:t>&lt;#&gt;</a:t>
            </a:fld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1A91B33A-9AE9-4C63-AE05-19C002722573}" type="slidenum">
              <a:t>&lt;#&gt;</a:t>
            </a:fld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5B3CD36A-CF0B-4CEC-B0A6-1AE0188FCD51}" type="slidenum">
              <a:t>&lt;#&gt;</a:t>
            </a:fld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29DC3394-BDD0-4B02-8213-2FF5DC4F932D}" type="slidenum">
              <a:t>&lt;#&gt;</a:t>
            </a:fld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B7751A22-A5BE-4787-A682-1E0AAD77C56F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65F3BC4-7B12-4F76-8717-96613EBFD463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828BD119-7342-46BF-BFA9-CA5AEC6FCC60}" type="slidenum">
              <a:t>&lt;#&gt;</a:t>
            </a:fld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1690A7CC-405D-4C5E-9A8A-C41F81387481}" type="slidenum">
              <a:t>&lt;#&gt;</a:t>
            </a:fld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B99E562B-DD68-4E18-8C5A-47509D82A0F4}" type="slidenum">
              <a:t>&lt;#&gt;</a:t>
            </a:fld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91410860-8369-460D-89A3-EF0DA44ED9BA}" type="slidenum">
              <a:t>&lt;#&gt;</a:t>
            </a:fld>
          </a:p>
        </p:txBody>
      </p:sp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6AA75D7-BB3A-4EDD-A893-FDD9A1B0FFF8}" type="slidenum">
              <a:t>&lt;#&gt;</a:t>
            </a:fld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A56BB63-4B83-4C45-8CB5-367DD29E6D23}" type="slidenum">
              <a:t>&lt;#&gt;</a:t>
            </a:fld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51010288-D283-47AE-AA44-768C14CD3688}" type="slidenum">
              <a:t>&lt;#&gt;</a:t>
            </a:fld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1303FFD-44FB-403B-839C-E398662FEADD}" type="slidenum">
              <a:t>&lt;#&gt;</a:t>
            </a:fld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0B52092-0BF0-4816-825E-8E73E9049CAA}" type="slidenum">
              <a:t>&lt;#&gt;</a:t>
            </a:fld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4F4F9A9-7676-45A1-9D98-906682E5CE53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AF1646-065E-4816-AA83-31156A3AD525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6FDFAB20-5459-4C25-B069-524BACF5A5EB}" type="slidenum">
              <a:t>&lt;#&gt;</a:t>
            </a:fld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DB5DE0EE-8EB1-4FD0-A8E1-0EF797725598}" type="slidenum">
              <a:t>&lt;#&gt;</a:t>
            </a:fld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51BA3793-52E7-43A2-BBFA-5BE86F5B1F91}" type="slidenum">
              <a:t>&lt;#&gt;</a:t>
            </a:fld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B2124965-CC77-4882-A89A-01D60830E33F}" type="slidenum">
              <a:t>&lt;#&gt;</a:t>
            </a:fld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24EC1171-84EB-433E-B758-2B5A9FF7B982}" type="slidenum">
              <a:t>&lt;#&gt;</a:t>
            </a:fld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FFCE79F5-2A7F-4E8A-9636-030E49F435A3}" type="slidenum">
              <a:t>&lt;#&gt;</a:t>
            </a:fld>
          </a:p>
        </p:txBody>
      </p:sp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B265534-5687-4B38-B46F-1AFB9A3ABF46}" type="slidenum">
              <a:t>&lt;#&gt;</a:t>
            </a:fld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28FE9BA-006D-4E31-8C42-D7DA0840E000}" type="slidenum">
              <a:t>&lt;#&gt;</a:t>
            </a:fld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ECE3B8AC-25D0-4952-8D49-044BF08D1382}" type="slidenum">
              <a:t>&lt;#&gt;</a:t>
            </a:fld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6466EFF6-4214-48E0-8117-8C58406467F0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D4FB6E5-E5A0-4FEB-9103-62217B18B39D}" type="slidenum">
              <a:t>&lt;#&gt;</a:t>
            </a:fld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CF0B4A8-02B3-4782-985A-D0E59BC6D98B}" type="slidenum">
              <a:t>&lt;#&gt;</a:t>
            </a:fld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BFF74C1-A4D6-499E-B276-8073BCBBC7C7}" type="slidenum">
              <a:t>&lt;#&gt;</a:t>
            </a:fld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FB9361A0-FE49-411E-979B-E1098C5A5E4D}" type="slidenum">
              <a:t>&lt;#&gt;</a:t>
            </a:fld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1081195-0457-43FB-97C9-24D1A8C9DF23}" type="slidenum">
              <a:t>&lt;#&gt;</a:t>
            </a:fld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4037907-B7DE-49FB-9B50-34610E2877FF}" type="slidenum">
              <a:t>&lt;#&gt;</a:t>
            </a:fld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4E65A4D-7CF4-4EA0-8DF3-3A80EED308D3}" type="slidenum">
              <a:t>&lt;#&gt;</a:t>
            </a:fld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3859F80-DF83-455E-B7FC-F7E38D6AD9F8}" type="slidenum">
              <a:t>&lt;#&gt;</a:t>
            </a:fld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16AC4C88-C4F3-4294-B2E6-98B01B3048D6}" type="slidenum">
              <a:t>&lt;#&gt;</a:t>
            </a:fld>
          </a:p>
        </p:txBody>
      </p:sp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81CCCAFF-CC8C-4D72-9DE1-95B07DB08E24}" type="slidenum">
              <a:t>&lt;#&gt;</a:t>
            </a:fld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D7D5B115-D3B6-4BBA-AC6C-636A302F1441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7B2D859-EAA9-477C-A32F-69651430FC71}" type="slidenum">
              <a:t>&lt;#&gt;</a:t>
            </a:fld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638E4932-16A8-47A5-A0C0-4D2A902BA604}" type="slidenum">
              <a:t>&lt;#&gt;</a:t>
            </a:fld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AFD4B254-5CA2-4843-8910-5C1079331F0D}" type="slidenum">
              <a:t>&lt;#&gt;</a:t>
            </a:fld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5A2DA3A4-7CA8-4F3A-A8A3-6374784F1B0A}" type="slidenum">
              <a:t>&lt;#&gt;</a:t>
            </a:fld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6073F9E7-6C56-4B53-BFAF-1BB58E5E59BC}" type="slidenum">
              <a:t>&lt;#&gt;</a:t>
            </a:fld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9BA70053-3B1D-4AA7-B5E8-7B5B7B8A7C73}" type="slidenum">
              <a:t>&lt;#&gt;</a:t>
            </a:fld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3AF7000E-6EEE-41D8-83A9-58646410C2B4}" type="slidenum">
              <a:t>&lt;#&gt;</a:t>
            </a:fld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91D03928-D778-48FE-931B-0745A0264517}" type="slidenum">
              <a:t>&lt;#&gt;</a:t>
            </a:fld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91B6AFA3-191C-4665-9CF3-45206F32A925}" type="slidenum">
              <a:t>&lt;#&gt;</a:t>
            </a:fld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51416C34-4BD6-41E3-B950-2790E799AAC8}" type="slidenum">
              <a:t>&lt;#&gt;</a:t>
            </a:fld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A407214D-B753-400F-968B-CF3661E73381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9EB22C-874D-489D-926D-2F1F4ABA45C6}" type="slidenum">
              <a:t>&lt;#&gt;</a:t>
            </a:fld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67D35C1D-1530-4C1D-BF67-BF64400DB159}" type="slidenum">
              <a:t>&lt;#&gt;</a:t>
            </a:fld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A79FE38F-8094-4233-B896-7B8D6C70E317}" type="slidenum">
              <a:t>&lt;#&gt;</a:t>
            </a:fld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3614CA21-B65E-4EA1-B4CC-768F58667327}" type="slidenum">
              <a:t>&lt;#&gt;</a:t>
            </a:fld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F617F0AF-8F00-4642-ACD9-A52C4418646F}" type="slidenum">
              <a:t>&lt;#&gt;</a:t>
            </a:fld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9DEB496E-24A5-4EF2-B19D-E2EB43817ED4}" type="slidenum">
              <a:t>&lt;#&gt;</a:t>
            </a:fld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DE8F9C2-DC33-4F69-A054-8A4B32F43576}" type="slidenum">
              <a:t>&lt;#&gt;</a:t>
            </a:fld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F33DFFCD-E4F7-4D5E-B39F-0E6D94800067}" type="slidenum">
              <a:t>&lt;#&gt;</a:t>
            </a:fld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5627C5A6-B9F9-4DAE-9854-B6C105120B46}" type="slidenum">
              <a:t>&lt;#&gt;</a:t>
            </a:fld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433DFC26-5181-499E-BECA-876F484B0BF2}" type="slidenum">
              <a:t>&lt;#&gt;</a:t>
            </a:fld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8EA27D31-EF7F-4D78-8090-CF431BADE97D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CF1E624-BAE8-495C-9ADF-837D24D7751A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7FF3BE-0B7D-46C1-B760-A10D40248C18}" type="slidenum">
              <a:t>&lt;#&gt;</a:t>
            </a:fld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C0400D6F-526A-4E55-9E62-4D65028927BE}" type="slidenum">
              <a:t>&lt;#&gt;</a:t>
            </a:fld>
          </a:p>
        </p:txBody>
      </p:sp>
    </p:spTree>
  </p:cSld>
</p:sldLayout>
</file>

<file path=ppt/slideLayouts/slideLayout3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6B19EE4B-055E-403D-8B33-353DE39D2779}" type="slidenum">
              <a:t>&lt;#&gt;</a:t>
            </a:fld>
          </a:p>
        </p:txBody>
      </p:sp>
    </p:spTree>
  </p:cSld>
</p:sldLayout>
</file>

<file path=ppt/slideLayouts/slideLayout3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6D721598-E02B-4EBA-9597-BDC533F117C5}" type="slidenum">
              <a:t>&lt;#&gt;</a:t>
            </a:fld>
          </a:p>
        </p:txBody>
      </p:sp>
    </p:spTree>
  </p:cSld>
</p:sldLayout>
</file>

<file path=ppt/slideLayouts/slideLayout3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DFCAA123-AE66-4BCA-B0A0-783B94E7A759}" type="slidenum">
              <a:t>&lt;#&gt;</a:t>
            </a:fld>
          </a:p>
        </p:txBody>
      </p:sp>
    </p:spTree>
  </p:cSld>
</p:sldLayout>
</file>

<file path=ppt/slideLayouts/slideLayout3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634162C1-49CB-4618-856C-8B7DEA0C48A4}" type="slidenum">
              <a:t>&lt;#&gt;</a:t>
            </a:fld>
          </a:p>
        </p:txBody>
      </p:sp>
    </p:spTree>
  </p:cSld>
</p:sldLayout>
</file>

<file path=ppt/slideLayouts/slideLayout3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B7665EF0-C0D3-449B-B8BC-8BD25CBFE159}" type="slidenum">
              <a:t>&lt;#&gt;</a:t>
            </a:fld>
          </a:p>
        </p:txBody>
      </p:sp>
    </p:spTree>
  </p:cSld>
</p:sldLayout>
</file>

<file path=ppt/slideLayouts/slideLayout3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B20E02CA-ECAE-47A2-B870-0C45F72C9911}" type="slidenum">
              <a:t>&lt;#&gt;</a:t>
            </a:fld>
          </a:p>
        </p:txBody>
      </p:sp>
    </p:spTree>
  </p:cSld>
</p:sldLayout>
</file>

<file path=ppt/slideLayouts/slideLayout3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E61DE71B-9F5A-4BA1-8734-A11B90CE1F07}" type="slidenum">
              <a:t>&lt;#&gt;</a:t>
            </a:fld>
          </a:p>
        </p:txBody>
      </p:sp>
    </p:spTree>
  </p:cSld>
</p:sldLayout>
</file>

<file path=ppt/slideLayouts/slideLayout3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F1F7296D-A1B1-42AB-9D2E-ACECA291CF98}" type="slidenum">
              <a:t>&lt;#&gt;</a:t>
            </a:fld>
          </a:p>
        </p:txBody>
      </p:sp>
    </p:spTree>
  </p:cSld>
</p:sldLayout>
</file>

<file path=ppt/slideLayouts/slideLayout3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BA6B7D1A-5140-46FF-AB4A-7804C741C79F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51A8C9-587C-4207-8E6B-2AF97A88F92F}" type="slidenum">
              <a:t>&lt;#&gt;</a:t>
            </a:fld>
          </a:p>
        </p:txBody>
      </p:sp>
    </p:spTree>
  </p:cSld>
</p:sldLayout>
</file>

<file path=ppt/slideLayouts/slideLayout3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2C00E072-FC0D-4204-8F38-9208347F7527}" type="slidenum">
              <a:t>&lt;#&gt;</a:t>
            </a:fld>
          </a:p>
        </p:txBody>
      </p:sp>
    </p:spTree>
  </p:cSld>
</p:sldLayout>
</file>

<file path=ppt/slideLayouts/slideLayout3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C9B33D67-1531-4278-B2C7-FFEDFFB50BFB}" type="slidenum">
              <a:t>&lt;#&gt;</a:t>
            </a:fld>
          </a:p>
        </p:txBody>
      </p:sp>
    </p:spTree>
  </p:cSld>
</p:sldLayout>
</file>

<file path=ppt/slideLayouts/slideLayout3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02FAE7AF-A193-4CFC-B033-B2249B638735}" type="slidenum">
              <a:t>&lt;#&gt;</a:t>
            </a:fld>
          </a:p>
        </p:txBody>
      </p:sp>
    </p:spTree>
  </p:cSld>
</p:sldLayout>
</file>

<file path=ppt/slideLayouts/slideLayout3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250361D6-9BA3-44C3-86AD-8ECC322771C4}" type="slidenum">
              <a:t>&lt;#&gt;</a:t>
            </a:fld>
          </a:p>
        </p:txBody>
      </p:sp>
    </p:spTree>
  </p:cSld>
</p:sldLayout>
</file>

<file path=ppt/slideLayouts/slideLayout3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8A1C2295-12B5-4103-9511-69A968F9323F}" type="slidenum">
              <a:t>&lt;#&gt;</a:t>
            </a:fld>
          </a:p>
        </p:txBody>
      </p:sp>
    </p:spTree>
  </p:cSld>
</p:sldLayout>
</file>

<file path=ppt/slideLayouts/slideLayout3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BCA422B6-17B8-480F-8033-F3C072A1E1B8}" type="slidenum">
              <a:t>&lt;#&gt;</a:t>
            </a:fld>
          </a:p>
        </p:txBody>
      </p:sp>
    </p:spTree>
  </p:cSld>
</p:sldLayout>
</file>

<file path=ppt/slideLayouts/slideLayout3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30CF7434-098A-4958-8091-54ACFB5E209F}" type="slidenum">
              <a:t>&lt;#&gt;</a:t>
            </a:fld>
          </a:p>
        </p:txBody>
      </p:sp>
    </p:spTree>
  </p:cSld>
</p:sldLayout>
</file>

<file path=ppt/slideLayouts/slideLayout3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AC75ADD1-91E6-4EE9-9DD7-822314DE4333}" type="slidenum">
              <a:t>&lt;#&gt;</a:t>
            </a:fld>
          </a:p>
        </p:txBody>
      </p:sp>
    </p:spTree>
  </p:cSld>
</p:sldLayout>
</file>

<file path=ppt/slideLayouts/slideLayout3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D47BCF77-11ED-4AAA-90A2-3663A3AFB254}" type="slidenum">
              <a:t>&lt;#&gt;</a:t>
            </a:fld>
          </a:p>
        </p:txBody>
      </p:sp>
    </p:spTree>
  </p:cSld>
</p:sldLayout>
</file>

<file path=ppt/slideLayouts/slideLayout3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C9D87FF0-E436-4EBB-9360-4C19843320E7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B23D8D-2CDD-466E-97B8-EBD2D0E82BF8}" type="slidenum">
              <a:t>&lt;#&gt;</a:t>
            </a:fld>
          </a:p>
        </p:txBody>
      </p:sp>
    </p:spTree>
  </p:cSld>
</p:sldLayout>
</file>

<file path=ppt/slideLayouts/slideLayout3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56F28DCA-0BE7-4935-99FA-C3AC9CB24AB3}" type="slidenum">
              <a:t>&lt;#&gt;</a:t>
            </a:fld>
          </a:p>
        </p:txBody>
      </p:sp>
    </p:spTree>
  </p:cSld>
</p:sldLayout>
</file>

<file path=ppt/slideLayouts/slideLayout3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771D9BC8-ABDE-404C-A989-08EB002A3312}" type="slidenum">
              <a:t>&lt;#&gt;</a:t>
            </a:fld>
          </a:p>
        </p:txBody>
      </p:sp>
    </p:spTree>
  </p:cSld>
</p:sldLayout>
</file>

<file path=ppt/slideLayouts/slideLayout3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ECE3414C-DBD6-44E1-B0E2-B8DC4A6A92FA}" type="slidenum">
              <a:t>&lt;#&gt;</a:t>
            </a:fld>
          </a:p>
        </p:txBody>
      </p:sp>
    </p:spTree>
  </p:cSld>
</p:sldLayout>
</file>

<file path=ppt/slideLayouts/slideLayout3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E1BA4AE6-FBBE-40CC-9A43-12BE7994D78A}" type="slidenum">
              <a:t>&lt;#&gt;</a:t>
            </a:fld>
          </a:p>
        </p:txBody>
      </p:sp>
    </p:spTree>
  </p:cSld>
</p:sldLayout>
</file>

<file path=ppt/slideLayouts/slideLayout3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BA146F13-D009-40B9-9804-E2BDF172172F}" type="slidenum">
              <a:t>&lt;#&gt;</a:t>
            </a:fld>
          </a:p>
        </p:txBody>
      </p:sp>
    </p:spTree>
  </p:cSld>
</p:sldLayout>
</file>

<file path=ppt/slideLayouts/slideLayout3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B3BF2B9A-7C2D-44AB-BC98-D9D74FBA8790}" type="slidenum">
              <a:t>&lt;#&gt;</a:t>
            </a:fld>
          </a:p>
        </p:txBody>
      </p:sp>
    </p:spTree>
  </p:cSld>
</p:sldLayout>
</file>

<file path=ppt/slideLayouts/slideLayout3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D5B339A6-0F7C-4065-93C5-FA18D7A9D60A}" type="slidenum">
              <a:t>&lt;#&gt;</a:t>
            </a:fld>
          </a:p>
        </p:txBody>
      </p:sp>
    </p:spTree>
  </p:cSld>
</p:sldLayout>
</file>

<file path=ppt/slideLayouts/slideLayout3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5E4DC57C-1EE9-4B46-A97C-FD6645A6D82D}" type="slidenum">
              <a:t>&lt;#&gt;</a:t>
            </a:fld>
          </a:p>
        </p:txBody>
      </p:sp>
    </p:spTree>
  </p:cSld>
</p:sldLayout>
</file>

<file path=ppt/slideLayouts/slideLayout3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8B018992-C0E4-41FF-AF47-D38735A4C1B1}" type="slidenum">
              <a:t>&lt;#&gt;</a:t>
            </a:fld>
          </a:p>
        </p:txBody>
      </p:sp>
    </p:spTree>
  </p:cSld>
</p:sldLayout>
</file>

<file path=ppt/slideLayouts/slideLayout3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372E457A-347B-48F1-908F-B8B394469D4C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E579DC-DD6D-4BE8-AEB4-74EAC3ECF6A8}" type="slidenum">
              <a:t>&lt;#&gt;</a:t>
            </a:fld>
          </a:p>
        </p:txBody>
      </p:sp>
    </p:spTree>
  </p:cSld>
</p:sldLayout>
</file>

<file path=ppt/slideLayouts/slideLayout3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049B5CEF-1F4A-455E-B89B-2227F13F6AF5}" type="slidenum">
              <a:t>&lt;#&gt;</a:t>
            </a:fld>
          </a:p>
        </p:txBody>
      </p:sp>
    </p:spTree>
  </p:cSld>
</p:sldLayout>
</file>

<file path=ppt/slideLayouts/slideLayout3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6FF045F9-4C4F-48FF-99D8-CE871438C484}" type="slidenum">
              <a:t>&lt;#&gt;</a:t>
            </a:fld>
          </a:p>
        </p:txBody>
      </p:sp>
    </p:spTree>
  </p:cSld>
</p:sldLayout>
</file>

<file path=ppt/slideLayouts/slideLayout3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768947FF-A180-4F5C-885A-E4036145CEC2}" type="slidenum">
              <a:t>&lt;#&gt;</a:t>
            </a:fld>
          </a:p>
        </p:txBody>
      </p:sp>
    </p:spTree>
  </p:cSld>
</p:sldLayout>
</file>

<file path=ppt/slideLayouts/slideLayout3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775E292D-4804-4C95-A922-8B8FF7941C97}" type="slidenum">
              <a:t>&lt;#&gt;</a:t>
            </a:fld>
          </a:p>
        </p:txBody>
      </p:sp>
    </p:spTree>
  </p:cSld>
</p:sldLayout>
</file>

<file path=ppt/slideLayouts/slideLayout3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4CF59ACD-19C2-42BE-A839-188D0E70052D}" type="slidenum">
              <a:t>&lt;#&gt;</a:t>
            </a:fld>
          </a:p>
        </p:txBody>
      </p:sp>
    </p:spTree>
  </p:cSld>
</p:sldLayout>
</file>

<file path=ppt/slideLayouts/slideLayout3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CF8020F8-1545-4EDE-9610-8B70B8C9710B}" type="slidenum">
              <a:t>&lt;#&gt;</a:t>
            </a:fld>
          </a:p>
        </p:txBody>
      </p:sp>
    </p:spTree>
  </p:cSld>
</p:sldLayout>
</file>

<file path=ppt/slideLayouts/slideLayout3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18D2F141-B3F3-4CA7-BDA2-414733681F05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6E11C1-B5ED-4332-809C-88F9FDAF7A39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B28E19-7214-4D72-843A-AFC844403128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2EA4A8-4A8E-40E1-A67E-3F3F1F4CADA4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6DB880C-869E-47A8-853D-704E6B062917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5B8D97C-7F1D-435E-90CD-4238FE64B28C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20341F2-A947-4F8B-AE64-56CC1E0630A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75EFEC-4C53-4184-AFA6-18C507431ADA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3F9EB31-1184-4426-8998-9D468E8F33D2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ADBE89B-9682-4054-A8CB-620A25B355C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6254173-C0FA-4EB7-996B-2BF410E1635F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8E2DDDA-C40D-4753-A52E-386D26203750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575EFEA-DB32-446B-A0F2-19AE1ADB9C63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9981D1B-777D-4DFB-8905-951E0C6F6675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612BADC-03B3-4793-9133-3C771663335B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32014DE-4BB0-4E15-97AD-AEA595E06367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F4259B7-63A7-4E8C-9B5D-223A16D41341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0AC89D7-05D1-4ED8-90AD-F52AAAA829F6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99D0C24-2610-4D2F-B4CF-AC42F0A7A477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A2B5247-87F3-427B-AC6B-E97E3FB0B1E4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6F580AC-C88F-4D63-A40F-7476FCB80B53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3696A0C-27CB-4724-817E-5FE378A03183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6BAA007-3002-4BFF-979F-3F824F73DD82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DA5071C-8DEB-4403-9BC1-9ADCE3175DC3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3C27A75-DD2D-4BF1-9C73-F511F574A9DE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C60376D-EE61-44FE-A7C5-27E05EC26614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BAED09E-2619-4EB4-93A9-2D0639930E03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5C94584-5DBB-4D76-B5C0-4162013353CA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2C95A5C-D5D2-4846-B310-74C3BA1A3D8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A4431BA-E42D-4CDB-8D2C-CE58A017332F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8B88CD5-9CA3-46EC-A5FF-C054D578BDF2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1B98C9A-82B9-4B90-BB4A-F338DE845D19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1C55B49-12B7-4C4E-B9D5-0CA820E696B0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E901A22-97AF-40B6-89DB-FFC0729C2598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8CCA3F8-1F5B-4133-904A-E51039CEF197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BE5EABF-92F0-43E4-B3EE-DB1FC4F11239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B0D4F10-95DB-42FA-9265-DC793C750166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F211552-4214-40AD-AE64-558FF9D90616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E4B4EC4-0BEE-4506-8844-9CB1AE8D3191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FF91130-517A-4C9E-8A92-3222960380F4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AC081EB-C423-4C5C-8A2A-496260583DB4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891D37F-3E1B-4A05-A490-A2F823E1F4C6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B5BD6A8-BCFD-4621-BE7E-39D39C3D63A9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FB6726C-4B32-45E2-870C-1531D4468757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D96C8798-3F3D-4717-9C97-2272548F1102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C8AAC5E6-5E60-4C30-955D-0251C1E8E2A5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624E71B9-0A5C-4D8A-9D48-6B0B9E0ECF62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C1AE213D-5242-4E83-9D23-28379EADBE29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A68D4668-BD85-4839-9038-A2866EAD411D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72B96AE-022C-47E6-898C-75C0EEC2E9F2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A4465E4-31D2-4B3D-A1B0-79357DEF5D0D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6FE49D6-19A2-4991-9508-AE5B98E30A50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B4492377-E5C2-4AA9-873A-351D317C0CBF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D3F33D2E-A892-49E7-A20D-B220ED6C2E46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01D7AC9F-BB74-43F8-A17D-9BF17CB85A58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38FD98F8-BE63-46D7-B03E-9B2C504D447D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DAA07214-D3A3-4B57-9B3B-00433D5DE9FD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05B4A8C-CCDE-4D6F-AF26-58B3AA34C365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207.xml"/><Relationship Id="rId9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215.xml"/><Relationship Id="rId17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218.xml"/><Relationship Id="rId8" Type="http://schemas.openxmlformats.org/officeDocument/2006/relationships/slideLayout" Target="../slideLayouts/slideLayout219.xml"/><Relationship Id="rId9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22.xml"/><Relationship Id="rId12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224.xml"/><Relationship Id="rId14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26.xml"/><Relationship Id="rId16" Type="http://schemas.openxmlformats.org/officeDocument/2006/relationships/slideLayout" Target="../slideLayouts/slideLayout227.xml"/><Relationship Id="rId17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4.xml"/><Relationship Id="rId13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48.xml"/><Relationship Id="rId15" Type="http://schemas.openxmlformats.org/officeDocument/2006/relationships/slideLayout" Target="../slideLayouts/slideLayout249.xml"/><Relationship Id="rId16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slideLayout" Target="../slideLayouts/slideLayout253.xml"/><Relationship Id="rId8" Type="http://schemas.openxmlformats.org/officeDocument/2006/relationships/slideLayout" Target="../slideLayouts/slideLayout254.xml"/><Relationship Id="rId9" Type="http://schemas.openxmlformats.org/officeDocument/2006/relationships/slideLayout" Target="../slideLayouts/slideLayout255.xml"/><Relationship Id="rId10" Type="http://schemas.openxmlformats.org/officeDocument/2006/relationships/slideLayout" Target="../slideLayouts/slideLayout256.xml"/><Relationship Id="rId11" Type="http://schemas.openxmlformats.org/officeDocument/2006/relationships/slideLayout" Target="../slideLayouts/slideLayout257.xml"/><Relationship Id="rId12" Type="http://schemas.openxmlformats.org/officeDocument/2006/relationships/slideLayout" Target="../slideLayouts/slideLayout258.xml"/><Relationship Id="rId13" Type="http://schemas.openxmlformats.org/officeDocument/2006/relationships/slideLayout" Target="../slideLayouts/slideLayout259.xml"/><Relationship Id="rId14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61.xml"/><Relationship Id="rId16" Type="http://schemas.openxmlformats.org/officeDocument/2006/relationships/slideLayout" Target="../slideLayouts/slideLayout262.xml"/><Relationship Id="rId17" Type="http://schemas.openxmlformats.org/officeDocument/2006/relationships/slideLayout" Target="../slideLayouts/slideLayout263.xml"/><Relationship Id="rId18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slideLayout" Target="../slideLayouts/slideLayout265.xml"/><Relationship Id="rId8" Type="http://schemas.openxmlformats.org/officeDocument/2006/relationships/slideLayout" Target="../slideLayouts/slideLayout266.xml"/><Relationship Id="rId9" Type="http://schemas.openxmlformats.org/officeDocument/2006/relationships/slideLayout" Target="../slideLayouts/slideLayout267.xml"/><Relationship Id="rId10" Type="http://schemas.openxmlformats.org/officeDocument/2006/relationships/slideLayout" Target="../slideLayouts/slideLayout268.xml"/><Relationship Id="rId11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70.xml"/><Relationship Id="rId13" Type="http://schemas.openxmlformats.org/officeDocument/2006/relationships/slideLayout" Target="../slideLayouts/slideLayout271.xml"/><Relationship Id="rId14" Type="http://schemas.openxmlformats.org/officeDocument/2006/relationships/slideLayout" Target="../slideLayouts/slideLayout272.xml"/><Relationship Id="rId15" Type="http://schemas.openxmlformats.org/officeDocument/2006/relationships/slideLayout" Target="../slideLayouts/slideLayout273.xml"/><Relationship Id="rId16" Type="http://schemas.openxmlformats.org/officeDocument/2006/relationships/slideLayout" Target="../slideLayouts/slideLayout274.xml"/><Relationship Id="rId17" Type="http://schemas.openxmlformats.org/officeDocument/2006/relationships/slideLayout" Target="../slideLayouts/slideLayout275.xml"/><Relationship Id="rId18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slideLayout" Target="../slideLayouts/slideLayout277.xml"/><Relationship Id="rId8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79.xml"/><Relationship Id="rId10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2.xml"/><Relationship Id="rId13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4.xml"/><Relationship Id="rId15" Type="http://schemas.openxmlformats.org/officeDocument/2006/relationships/slideLayout" Target="../slideLayouts/slideLayout285.xml"/><Relationship Id="rId16" Type="http://schemas.openxmlformats.org/officeDocument/2006/relationships/slideLayout" Target="../slideLayouts/slideLayout286.xml"/><Relationship Id="rId17" Type="http://schemas.openxmlformats.org/officeDocument/2006/relationships/slideLayout" Target="../slideLayouts/slideLayout287.xml"/><Relationship Id="rId18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slideLayout" Target="../slideLayouts/slideLayout289.xml"/><Relationship Id="rId8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3.xml"/><Relationship Id="rId12" Type="http://schemas.openxmlformats.org/officeDocument/2006/relationships/slideLayout" Target="../slideLayouts/slideLayout294.xml"/><Relationship Id="rId13" Type="http://schemas.openxmlformats.org/officeDocument/2006/relationships/slideLayout" Target="../slideLayouts/slideLayout295.xml"/><Relationship Id="rId14" Type="http://schemas.openxmlformats.org/officeDocument/2006/relationships/slideLayout" Target="../slideLayouts/slideLayout296.xml"/><Relationship Id="rId15" Type="http://schemas.openxmlformats.org/officeDocument/2006/relationships/slideLayout" Target="../slideLayouts/slideLayout297.xml"/><Relationship Id="rId16" Type="http://schemas.openxmlformats.org/officeDocument/2006/relationships/slideLayout" Target="../slideLayouts/slideLayout298.xml"/><Relationship Id="rId17" Type="http://schemas.openxmlformats.org/officeDocument/2006/relationships/slideLayout" Target="../slideLayouts/slideLayout299.xml"/><Relationship Id="rId18" Type="http://schemas.openxmlformats.org/officeDocument/2006/relationships/slideLayout" Target="../slideLayouts/slideLayout300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3.xml"/><Relationship Id="rId8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08.xml"/><Relationship Id="rId13" Type="http://schemas.openxmlformats.org/officeDocument/2006/relationships/slideLayout" Target="../slideLayouts/slideLayout309.xml"/><Relationship Id="rId14" Type="http://schemas.openxmlformats.org/officeDocument/2006/relationships/slideLayout" Target="../slideLayouts/slideLayout310.xml"/><Relationship Id="rId15" Type="http://schemas.openxmlformats.org/officeDocument/2006/relationships/slideLayout" Target="../slideLayouts/slideLayout311.xml"/><Relationship Id="rId16" Type="http://schemas.openxmlformats.org/officeDocument/2006/relationships/slideLayout" Target="../slideLayouts/slideLayout312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6.xml"/><Relationship Id="rId8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0.xml"/><Relationship Id="rId12" Type="http://schemas.openxmlformats.org/officeDocument/2006/relationships/slideLayout" Target="../slideLayouts/slideLayout321.xml"/><Relationship Id="rId13" Type="http://schemas.openxmlformats.org/officeDocument/2006/relationships/slideLayout" Target="../slideLayouts/slideLayout322.xml"/><Relationship Id="rId14" Type="http://schemas.openxmlformats.org/officeDocument/2006/relationships/slideLayout" Target="../slideLayouts/slideLayout323.xml"/><Relationship Id="rId15" Type="http://schemas.openxmlformats.org/officeDocument/2006/relationships/slideLayout" Target="../slideLayouts/slideLayout324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26.xml"/><Relationship Id="rId6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28.xml"/><Relationship Id="rId8" Type="http://schemas.openxmlformats.org/officeDocument/2006/relationships/slideLayout" Target="../slideLayouts/slideLayout329.xml"/><Relationship Id="rId9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32.xml"/><Relationship Id="rId12" Type="http://schemas.openxmlformats.org/officeDocument/2006/relationships/slideLayout" Target="../slideLayouts/slideLayout333.xml"/><Relationship Id="rId13" Type="http://schemas.openxmlformats.org/officeDocument/2006/relationships/slideLayout" Target="../slideLayouts/slideLayout334.xml"/><Relationship Id="rId14" Type="http://schemas.openxmlformats.org/officeDocument/2006/relationships/slideLayout" Target="../slideLayouts/slideLayout335.xml"/><Relationship Id="rId15" Type="http://schemas.openxmlformats.org/officeDocument/2006/relationships/slideLayout" Target="../slideLayouts/slideLayout33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pic>
        <p:nvPicPr>
          <p:cNvPr id="2" name="Picture 4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 l="0" t="11397" r="0" b="4790"/>
          <a:stretch/>
        </p:blipFill>
        <p:spPr>
          <a:xfrm>
            <a:off x="0" y="0"/>
            <a:ext cx="12283560" cy="68565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8" descr=""/>
          <p:cNvPicPr/>
          <p:nvPr/>
        </p:nvPicPr>
        <p:blipFill>
          <a:blip r:embed="rId6"/>
          <a:stretch/>
        </p:blipFill>
        <p:spPr>
          <a:xfrm>
            <a:off x="3002040" y="724680"/>
            <a:ext cx="6186240" cy="17204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sldNum" idx="1"/>
          </p:nvPr>
        </p:nvSpPr>
        <p:spPr>
          <a:xfrm>
            <a:off x="10865160" y="630540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D8B291-08A0-404D-8EDF-B389C367E108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37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382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383" name="Rectangle 3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c7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7" descr=""/>
          <p:cNvPicPr/>
          <p:nvPr/>
        </p:nvPicPr>
        <p:blipFill>
          <a:blip r:embed="rId4">
            <a:alphaModFix amt="75000"/>
          </a:blip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pic>
        <p:nvPicPr>
          <p:cNvPr id="385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5880" cy="1222920"/>
          </a:xfrm>
          <a:prstGeom prst="rect">
            <a:avLst/>
          </a:prstGeom>
          <a:ln w="0">
            <a:noFill/>
          </a:ln>
        </p:spPr>
      </p:pic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425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426" name="Rectangle 3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00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7" name="Picture 7" descr=""/>
          <p:cNvPicPr/>
          <p:nvPr/>
        </p:nvPicPr>
        <p:blipFill>
          <a:blip r:embed="rId4">
            <a:alphaModFix amt="39000"/>
          </a:blip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5880" cy="1222920"/>
          </a:xfrm>
          <a:prstGeom prst="rect">
            <a:avLst/>
          </a:prstGeom>
          <a:ln w="0">
            <a:noFill/>
          </a:ln>
        </p:spPr>
      </p:pic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46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469" name="Rectangle 14"/>
          <p:cNvSpPr/>
          <p:nvPr/>
        </p:nvSpPr>
        <p:spPr>
          <a:xfrm>
            <a:off x="0" y="0"/>
            <a:ext cx="5860440" cy="68565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0" name="Picture 15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0" y="0"/>
            <a:ext cx="5860440" cy="6856560"/>
          </a:xfrm>
          <a:prstGeom prst="rect">
            <a:avLst/>
          </a:prstGeom>
          <a:ln w="0">
            <a:noFill/>
          </a:ln>
        </p:spPr>
      </p:pic>
      <p:sp>
        <p:nvSpPr>
          <p:cNvPr id="471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2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473" name="PlaceHolder 1"/>
          <p:cNvSpPr>
            <a:spLocks noGrp="1"/>
          </p:cNvSpPr>
          <p:nvPr>
            <p:ph type="ftr" idx="14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513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514" name="Rectangle 13"/>
          <p:cNvSpPr/>
          <p:nvPr/>
        </p:nvSpPr>
        <p:spPr>
          <a:xfrm>
            <a:off x="0" y="0"/>
            <a:ext cx="5860440" cy="68565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5" name="Picture 14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-12600" y="0"/>
            <a:ext cx="5860440" cy="6856560"/>
          </a:xfrm>
          <a:prstGeom prst="rect">
            <a:avLst/>
          </a:prstGeom>
          <a:ln w="0">
            <a:noFill/>
          </a:ln>
        </p:spPr>
      </p:pic>
      <p:sp>
        <p:nvSpPr>
          <p:cNvPr id="516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7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518" name="PlaceHolder 1"/>
          <p:cNvSpPr>
            <a:spLocks noGrp="1"/>
          </p:cNvSpPr>
          <p:nvPr>
            <p:ph type="ftr" idx="15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55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559" name="Rectangle 14"/>
          <p:cNvSpPr/>
          <p:nvPr/>
        </p:nvSpPr>
        <p:spPr>
          <a:xfrm>
            <a:off x="0" y="0"/>
            <a:ext cx="5860440" cy="685656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0" name="Picture 15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0" y="0"/>
            <a:ext cx="5860440" cy="6856560"/>
          </a:xfrm>
          <a:prstGeom prst="rect">
            <a:avLst/>
          </a:prstGeom>
          <a:ln w="0">
            <a:noFill/>
          </a:ln>
        </p:spPr>
      </p:pic>
      <p:sp>
        <p:nvSpPr>
          <p:cNvPr id="561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2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563" name="PlaceHolder 1"/>
          <p:cNvSpPr>
            <a:spLocks noGrp="1"/>
          </p:cNvSpPr>
          <p:nvPr>
            <p:ph type="ftr" idx="16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56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603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604" name="Rectangle 13"/>
          <p:cNvSpPr/>
          <p:nvPr/>
        </p:nvSpPr>
        <p:spPr>
          <a:xfrm>
            <a:off x="0" y="0"/>
            <a:ext cx="5860440" cy="685656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5" name="Picture 14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0" y="0"/>
            <a:ext cx="5860440" cy="6856560"/>
          </a:xfrm>
          <a:prstGeom prst="rect">
            <a:avLst/>
          </a:prstGeom>
          <a:ln w="0">
            <a:noFill/>
          </a:ln>
        </p:spPr>
      </p:pic>
      <p:sp>
        <p:nvSpPr>
          <p:cNvPr id="606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7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608" name="PlaceHolder 1"/>
          <p:cNvSpPr>
            <a:spLocks noGrp="1"/>
          </p:cNvSpPr>
          <p:nvPr>
            <p:ph type="ftr" idx="17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64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649" name="Rectangle 14"/>
          <p:cNvSpPr/>
          <p:nvPr/>
        </p:nvSpPr>
        <p:spPr>
          <a:xfrm>
            <a:off x="0" y="0"/>
            <a:ext cx="5860440" cy="6856560"/>
          </a:xfrm>
          <a:prstGeom prst="rect">
            <a:avLst/>
          </a:prstGeom>
          <a:solidFill>
            <a:srgbClr val="f30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0" name="Picture 15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0440" cy="6856560"/>
          </a:xfrm>
          <a:prstGeom prst="rect">
            <a:avLst/>
          </a:prstGeom>
          <a:ln w="0">
            <a:noFill/>
          </a:ln>
        </p:spPr>
      </p:pic>
      <p:sp>
        <p:nvSpPr>
          <p:cNvPr id="651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2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653" name="PlaceHolder 1"/>
          <p:cNvSpPr>
            <a:spLocks noGrp="1"/>
          </p:cNvSpPr>
          <p:nvPr>
            <p:ph type="ftr" idx="18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693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694" name="Rectangle 13"/>
          <p:cNvSpPr/>
          <p:nvPr/>
        </p:nvSpPr>
        <p:spPr>
          <a:xfrm>
            <a:off x="0" y="0"/>
            <a:ext cx="5860440" cy="6856560"/>
          </a:xfrm>
          <a:prstGeom prst="rect">
            <a:avLst/>
          </a:prstGeom>
          <a:solidFill>
            <a:srgbClr val="f30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5" name="Picture 14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0440" cy="6856560"/>
          </a:xfrm>
          <a:prstGeom prst="rect">
            <a:avLst/>
          </a:prstGeom>
          <a:ln w="0">
            <a:noFill/>
          </a:ln>
        </p:spPr>
      </p:pic>
      <p:sp>
        <p:nvSpPr>
          <p:cNvPr id="696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7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698" name="PlaceHolder 1"/>
          <p:cNvSpPr>
            <a:spLocks noGrp="1"/>
          </p:cNvSpPr>
          <p:nvPr>
            <p:ph type="ftr" idx="19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73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739" name="Rectangle 14"/>
          <p:cNvSpPr/>
          <p:nvPr/>
        </p:nvSpPr>
        <p:spPr>
          <a:xfrm>
            <a:off x="0" y="0"/>
            <a:ext cx="5860440" cy="6856560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0" name="Picture 15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0440" cy="6856560"/>
          </a:xfrm>
          <a:prstGeom prst="rect">
            <a:avLst/>
          </a:prstGeom>
          <a:ln w="0">
            <a:noFill/>
          </a:ln>
        </p:spPr>
      </p:pic>
      <p:sp>
        <p:nvSpPr>
          <p:cNvPr id="741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2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743" name="PlaceHolder 1"/>
          <p:cNvSpPr>
            <a:spLocks noGrp="1"/>
          </p:cNvSpPr>
          <p:nvPr>
            <p:ph type="ftr" idx="20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783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784" name="Rectangle 13"/>
          <p:cNvSpPr/>
          <p:nvPr/>
        </p:nvSpPr>
        <p:spPr>
          <a:xfrm>
            <a:off x="0" y="0"/>
            <a:ext cx="5860440" cy="6856560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5" name="Picture 14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0440" cy="6856560"/>
          </a:xfrm>
          <a:prstGeom prst="rect">
            <a:avLst/>
          </a:prstGeom>
          <a:ln w="0">
            <a:noFill/>
          </a:ln>
        </p:spPr>
      </p:pic>
      <p:sp>
        <p:nvSpPr>
          <p:cNvPr id="786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7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788" name="PlaceHolder 1"/>
          <p:cNvSpPr>
            <a:spLocks noGrp="1"/>
          </p:cNvSpPr>
          <p:nvPr>
            <p:ph type="ftr" idx="21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  <p:sldLayoutId id="2147483889" r:id="rId12"/>
    <p:sldLayoutId id="2147483890" r:id="rId13"/>
    <p:sldLayoutId id="2147483891" r:id="rId14"/>
    <p:sldLayoutId id="2147483892" r:id="rId15"/>
    <p:sldLayoutId id="2147483893" r:id="rId16"/>
    <p:sldLayoutId id="2147483894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ftr" idx="2"/>
          </p:nvPr>
        </p:nvSpPr>
        <p:spPr>
          <a:xfrm>
            <a:off x="4432680" y="6203880"/>
            <a:ext cx="3376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3"/>
          </p:nvPr>
        </p:nvSpPr>
        <p:spPr>
          <a:xfrm>
            <a:off x="11334240" y="618480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98AA21-6339-4AD7-8C86-5AFED4B94E0A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82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pic>
        <p:nvPicPr>
          <p:cNvPr id="829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830" name="Rectangle 1"/>
          <p:cNvSpPr/>
          <p:nvPr/>
        </p:nvSpPr>
        <p:spPr>
          <a:xfrm>
            <a:off x="0" y="3568680"/>
            <a:ext cx="12190680" cy="328788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Footer Placeholder 3"/>
          <p:cNvSpPr/>
          <p:nvPr/>
        </p:nvSpPr>
        <p:spPr>
          <a:xfrm>
            <a:off x="4584960" y="6356520"/>
            <a:ext cx="337644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832" name="Picture 5" descr=""/>
          <p:cNvPicPr/>
          <p:nvPr/>
        </p:nvPicPr>
        <p:blipFill>
          <a:blip r:embed="rId5">
            <a:alphaModFix amt="55000"/>
          </a:blip>
          <a:srcRect l="-104" t="52038" r="104" b="186"/>
          <a:stretch/>
        </p:blipFill>
        <p:spPr>
          <a:xfrm>
            <a:off x="0" y="3581280"/>
            <a:ext cx="12190680" cy="3275280"/>
          </a:xfrm>
          <a:prstGeom prst="rect">
            <a:avLst/>
          </a:prstGeom>
          <a:ln w="0">
            <a:noFill/>
          </a:ln>
        </p:spPr>
      </p:pic>
      <p:pic>
        <p:nvPicPr>
          <p:cNvPr id="833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834" name="PlaceHolder 1"/>
          <p:cNvSpPr>
            <a:spLocks noGrp="1"/>
          </p:cNvSpPr>
          <p:nvPr>
            <p:ph type="ftr" idx="22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 type="sldNum" idx="23"/>
          </p:nvPr>
        </p:nvSpPr>
        <p:spPr>
          <a:xfrm>
            <a:off x="11486520" y="633744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80CFE0-994B-4B25-9D7A-9B3D035C4F3B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07" r:id="rId18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875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pic>
        <p:nvPicPr>
          <p:cNvPr id="876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877" name="Rectangle 1"/>
          <p:cNvSpPr/>
          <p:nvPr/>
        </p:nvSpPr>
        <p:spPr>
          <a:xfrm>
            <a:off x="0" y="3568680"/>
            <a:ext cx="12190680" cy="3287880"/>
          </a:xfrm>
          <a:prstGeom prst="rect">
            <a:avLst/>
          </a:prstGeom>
          <a:solidFill>
            <a:srgbClr val="ab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Footer Placeholder 3"/>
          <p:cNvSpPr/>
          <p:nvPr/>
        </p:nvSpPr>
        <p:spPr>
          <a:xfrm>
            <a:off x="4584960" y="6356520"/>
            <a:ext cx="337644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879" name="Picture 5" descr=""/>
          <p:cNvPicPr/>
          <p:nvPr/>
        </p:nvPicPr>
        <p:blipFill>
          <a:blip r:embed="rId5">
            <a:alphaModFix amt="55000"/>
          </a:blip>
          <a:srcRect l="-104" t="52038" r="104" b="186"/>
          <a:stretch/>
        </p:blipFill>
        <p:spPr>
          <a:xfrm>
            <a:off x="0" y="3581280"/>
            <a:ext cx="12190680" cy="3275280"/>
          </a:xfrm>
          <a:prstGeom prst="rect">
            <a:avLst/>
          </a:prstGeom>
          <a:ln w="0">
            <a:noFill/>
          </a:ln>
        </p:spPr>
      </p:pic>
      <p:pic>
        <p:nvPicPr>
          <p:cNvPr id="880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881" name="PlaceHolder 1"/>
          <p:cNvSpPr>
            <a:spLocks noGrp="1"/>
          </p:cNvSpPr>
          <p:nvPr>
            <p:ph type="ftr" idx="24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sldNum" idx="25"/>
          </p:nvPr>
        </p:nvSpPr>
        <p:spPr>
          <a:xfrm>
            <a:off x="11486520" y="633744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D8BB84-6A0F-4F91-87DB-78A1D2EBB949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88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922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pic>
        <p:nvPicPr>
          <p:cNvPr id="923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924" name="Rectangle 1"/>
          <p:cNvSpPr/>
          <p:nvPr/>
        </p:nvSpPr>
        <p:spPr>
          <a:xfrm>
            <a:off x="0" y="3568680"/>
            <a:ext cx="12190680" cy="3287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Footer Placeholder 3"/>
          <p:cNvSpPr/>
          <p:nvPr/>
        </p:nvSpPr>
        <p:spPr>
          <a:xfrm>
            <a:off x="4584960" y="6356520"/>
            <a:ext cx="337644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926" name="Picture 5" descr=""/>
          <p:cNvPicPr/>
          <p:nvPr/>
        </p:nvPicPr>
        <p:blipFill>
          <a:blip r:embed="rId5">
            <a:alphaModFix amt="55000"/>
          </a:blip>
          <a:srcRect l="-104" t="52038" r="104" b="186"/>
          <a:stretch/>
        </p:blipFill>
        <p:spPr>
          <a:xfrm>
            <a:off x="0" y="3581280"/>
            <a:ext cx="12190680" cy="3275280"/>
          </a:xfrm>
          <a:prstGeom prst="rect">
            <a:avLst/>
          </a:prstGeom>
          <a:ln w="0">
            <a:noFill/>
          </a:ln>
        </p:spPr>
      </p:pic>
      <p:pic>
        <p:nvPicPr>
          <p:cNvPr id="927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928" name="PlaceHolder 1"/>
          <p:cNvSpPr>
            <a:spLocks noGrp="1"/>
          </p:cNvSpPr>
          <p:nvPr>
            <p:ph type="ftr" idx="26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 type="sldNum" idx="27"/>
          </p:nvPr>
        </p:nvSpPr>
        <p:spPr>
          <a:xfrm>
            <a:off x="11486520" y="633744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9A14CE-28C6-4102-AD07-37B642E5446A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93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969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pic>
        <p:nvPicPr>
          <p:cNvPr id="970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971" name="Rectangle 1"/>
          <p:cNvSpPr/>
          <p:nvPr/>
        </p:nvSpPr>
        <p:spPr>
          <a:xfrm>
            <a:off x="0" y="3568680"/>
            <a:ext cx="12190680" cy="3287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Footer Placeholder 3"/>
          <p:cNvSpPr/>
          <p:nvPr/>
        </p:nvSpPr>
        <p:spPr>
          <a:xfrm>
            <a:off x="4584960" y="6356520"/>
            <a:ext cx="337644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973" name="Picture 5" descr=""/>
          <p:cNvPicPr/>
          <p:nvPr/>
        </p:nvPicPr>
        <p:blipFill>
          <a:blip r:embed="rId5">
            <a:alphaModFix amt="45000"/>
          </a:blip>
          <a:srcRect l="-104" t="52038" r="104" b="186"/>
          <a:stretch/>
        </p:blipFill>
        <p:spPr>
          <a:xfrm>
            <a:off x="0" y="3581280"/>
            <a:ext cx="12190680" cy="3275280"/>
          </a:xfrm>
          <a:prstGeom prst="rect">
            <a:avLst/>
          </a:prstGeom>
          <a:ln w="0">
            <a:noFill/>
          </a:ln>
        </p:spPr>
      </p:pic>
      <p:pic>
        <p:nvPicPr>
          <p:cNvPr id="974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975" name="PlaceHolder 1"/>
          <p:cNvSpPr>
            <a:spLocks noGrp="1"/>
          </p:cNvSpPr>
          <p:nvPr>
            <p:ph type="ftr" idx="28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 type="sldNum" idx="29"/>
          </p:nvPr>
        </p:nvSpPr>
        <p:spPr>
          <a:xfrm>
            <a:off x="11486520" y="633744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A70EF3-8A73-4C37-97F7-1917E57100B2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  <p:sldLayoutId id="2147483946" r:id="rId18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101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pic>
        <p:nvPicPr>
          <p:cNvPr id="1017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1018" name="Rectangle 1"/>
          <p:cNvSpPr/>
          <p:nvPr/>
        </p:nvSpPr>
        <p:spPr>
          <a:xfrm>
            <a:off x="0" y="3568680"/>
            <a:ext cx="12190680" cy="3287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9" name="Footer Placeholder 3"/>
          <p:cNvSpPr/>
          <p:nvPr/>
        </p:nvSpPr>
        <p:spPr>
          <a:xfrm>
            <a:off x="4584960" y="6356520"/>
            <a:ext cx="337644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1020" name="Picture 5" descr=""/>
          <p:cNvPicPr/>
          <p:nvPr/>
        </p:nvPicPr>
        <p:blipFill>
          <a:blip r:embed="rId5">
            <a:alphaModFix amt="80000"/>
          </a:blip>
          <a:srcRect l="-104" t="52038" r="104" b="186"/>
          <a:stretch/>
        </p:blipFill>
        <p:spPr>
          <a:xfrm>
            <a:off x="0" y="3581280"/>
            <a:ext cx="12190680" cy="3275280"/>
          </a:xfrm>
          <a:prstGeom prst="rect">
            <a:avLst/>
          </a:prstGeom>
          <a:ln w="0">
            <a:noFill/>
          </a:ln>
        </p:spPr>
      </p:pic>
      <p:pic>
        <p:nvPicPr>
          <p:cNvPr id="1021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1022" name="PlaceHolder 1"/>
          <p:cNvSpPr>
            <a:spLocks noGrp="1"/>
          </p:cNvSpPr>
          <p:nvPr>
            <p:ph type="ftr" idx="30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 type="sldNum" idx="31"/>
          </p:nvPr>
        </p:nvSpPr>
        <p:spPr>
          <a:xfrm>
            <a:off x="11486520" y="633744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AE0813-AAAA-40A1-9FF5-31805468997B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  <p:sldLayoutId id="2147483959" r:id="rId18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1063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pic>
        <p:nvPicPr>
          <p:cNvPr id="1064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1065" name="Rectangle 1"/>
          <p:cNvSpPr/>
          <p:nvPr/>
        </p:nvSpPr>
        <p:spPr>
          <a:xfrm>
            <a:off x="0" y="3568680"/>
            <a:ext cx="12190680" cy="32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Footer Placeholder 3"/>
          <p:cNvSpPr/>
          <p:nvPr/>
        </p:nvSpPr>
        <p:spPr>
          <a:xfrm>
            <a:off x="4584960" y="6356520"/>
            <a:ext cx="337644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1067" name="Picture 5" descr=""/>
          <p:cNvPicPr/>
          <p:nvPr/>
        </p:nvPicPr>
        <p:blipFill>
          <a:blip r:embed="rId5">
            <a:alphaModFix amt="79000"/>
          </a:blip>
          <a:srcRect l="-104" t="52038" r="104" b="186"/>
          <a:stretch/>
        </p:blipFill>
        <p:spPr>
          <a:xfrm>
            <a:off x="0" y="3581280"/>
            <a:ext cx="12190680" cy="3275280"/>
          </a:xfrm>
          <a:prstGeom prst="rect">
            <a:avLst/>
          </a:prstGeom>
          <a:ln w="0">
            <a:noFill/>
          </a:ln>
        </p:spPr>
      </p:pic>
      <p:pic>
        <p:nvPicPr>
          <p:cNvPr id="1068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1069" name="PlaceHolder 1"/>
          <p:cNvSpPr>
            <a:spLocks noGrp="1"/>
          </p:cNvSpPr>
          <p:nvPr>
            <p:ph type="ftr" idx="32"/>
          </p:nvPr>
        </p:nvSpPr>
        <p:spPr>
          <a:xfrm>
            <a:off x="2709000" y="6291000"/>
            <a:ext cx="3233160" cy="3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1070" name="PlaceHolder 2"/>
          <p:cNvSpPr>
            <a:spLocks noGrp="1"/>
          </p:cNvSpPr>
          <p:nvPr>
            <p:ph type="sldNum" idx="33"/>
          </p:nvPr>
        </p:nvSpPr>
        <p:spPr>
          <a:xfrm>
            <a:off x="11486520" y="633744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E814CF-CDFC-4D6C-8879-6C15EF3C1EE7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107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1110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pic>
        <p:nvPicPr>
          <p:cNvPr id="1111" name="Picture 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1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5" name="PlaceHolder 4"/>
          <p:cNvSpPr>
            <a:spLocks noGrp="1"/>
          </p:cNvSpPr>
          <p:nvPr>
            <p:ph type="ftr" idx="34"/>
          </p:nvPr>
        </p:nvSpPr>
        <p:spPr>
          <a:xfrm>
            <a:off x="4432680" y="6203880"/>
            <a:ext cx="3376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1116" name="PlaceHolder 5"/>
          <p:cNvSpPr>
            <a:spLocks noGrp="1"/>
          </p:cNvSpPr>
          <p:nvPr>
            <p:ph type="sldNum" idx="35"/>
          </p:nvPr>
        </p:nvSpPr>
        <p:spPr>
          <a:xfrm>
            <a:off x="11334240" y="618480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752446-0FC1-43DE-9872-9CE0E56117FE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1154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1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6" name="PlaceHolder 2"/>
          <p:cNvSpPr>
            <a:spLocks noGrp="1"/>
          </p:cNvSpPr>
          <p:nvPr>
            <p:ph type="ftr" idx="36"/>
          </p:nvPr>
        </p:nvSpPr>
        <p:spPr>
          <a:xfrm>
            <a:off x="4432680" y="6203880"/>
            <a:ext cx="3376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1157" name="PlaceHolder 3"/>
          <p:cNvSpPr>
            <a:spLocks noGrp="1"/>
          </p:cNvSpPr>
          <p:nvPr>
            <p:ph type="sldNum" idx="37"/>
          </p:nvPr>
        </p:nvSpPr>
        <p:spPr>
          <a:xfrm>
            <a:off x="11334240" y="618480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7C7982-B5A7-471F-A7BD-CBD41FAF6B8A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115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119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1197" name="PlaceHolder 1"/>
          <p:cNvSpPr>
            <a:spLocks noGrp="1"/>
          </p:cNvSpPr>
          <p:nvPr>
            <p:ph type="ftr" idx="38"/>
          </p:nvPr>
        </p:nvSpPr>
        <p:spPr>
          <a:xfrm>
            <a:off x="4432680" y="6203880"/>
            <a:ext cx="3376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1198" name="PlaceHolder 2"/>
          <p:cNvSpPr>
            <a:spLocks noGrp="1"/>
          </p:cNvSpPr>
          <p:nvPr>
            <p:ph type="sldNum" idx="39"/>
          </p:nvPr>
        </p:nvSpPr>
        <p:spPr>
          <a:xfrm>
            <a:off x="11334240" y="618480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3FCF213-BA34-4B09-8F45-9C42DF9AB492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119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ftr" idx="4"/>
          </p:nvPr>
        </p:nvSpPr>
        <p:spPr>
          <a:xfrm>
            <a:off x="4432680" y="6203880"/>
            <a:ext cx="3376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5"/>
          </p:nvPr>
        </p:nvSpPr>
        <p:spPr>
          <a:xfrm>
            <a:off x="11334240" y="618480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EE32BF-8CDA-4F7E-B8B4-4876BBE641D4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ftr" idx="6"/>
          </p:nvPr>
        </p:nvSpPr>
        <p:spPr>
          <a:xfrm>
            <a:off x="4432680" y="6203880"/>
            <a:ext cx="3376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sldNum" idx="7"/>
          </p:nvPr>
        </p:nvSpPr>
        <p:spPr>
          <a:xfrm>
            <a:off x="11334240" y="618480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D7DF81-CC3D-4BD7-93A8-3396C92D2F2D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ftr" idx="8"/>
          </p:nvPr>
        </p:nvSpPr>
        <p:spPr>
          <a:xfrm>
            <a:off x="4432680" y="6203880"/>
            <a:ext cx="3376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9"/>
          </p:nvPr>
        </p:nvSpPr>
        <p:spPr>
          <a:xfrm>
            <a:off x="11334240" y="618480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5B687BA-FCA8-4954-89DA-0CC2A423D5C0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212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ftr" idx="10"/>
          </p:nvPr>
        </p:nvSpPr>
        <p:spPr>
          <a:xfrm>
            <a:off x="4432680" y="6203880"/>
            <a:ext cx="3376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11"/>
          </p:nvPr>
        </p:nvSpPr>
        <p:spPr>
          <a:xfrm>
            <a:off x="11334240" y="618480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A25DB8-A517-4086-ABA9-22BA4F822DE6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254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ftr" idx="12"/>
          </p:nvPr>
        </p:nvSpPr>
        <p:spPr>
          <a:xfrm>
            <a:off x="4432680" y="6203880"/>
            <a:ext cx="33764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sldNum" idx="13"/>
          </p:nvPr>
        </p:nvSpPr>
        <p:spPr>
          <a:xfrm>
            <a:off x="11334240" y="6184800"/>
            <a:ext cx="613440" cy="372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F7175E8-50D2-4A87-B8D1-898FD4760376}" type="slidenum">
              <a:rPr b="0" lang="en-US" sz="1200" spc="-1" strike="noStrike">
                <a:solidFill>
                  <a:srgbClr val="004c65"/>
                </a:solidFill>
                <a:latin typeface="Arial"/>
                <a:ea typeface="DejaVu Sans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29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297" name="Rectangle 3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a1d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pic>
        <p:nvPicPr>
          <p:cNvPr id="299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5880" cy="1222920"/>
          </a:xfrm>
          <a:prstGeom prst="rect">
            <a:avLst/>
          </a:prstGeom>
          <a:ln w="0">
            <a:noFill/>
          </a:ln>
        </p:spPr>
      </p:pic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7280" cy="6856560"/>
          </a:xfrm>
          <a:prstGeom prst="rect">
            <a:avLst/>
          </a:prstGeom>
          <a:ln w="0">
            <a:noFill/>
          </a:ln>
        </p:spPr>
      </p:pic>
      <p:pic>
        <p:nvPicPr>
          <p:cNvPr id="339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7320" cy="620640"/>
          </a:xfrm>
          <a:prstGeom prst="rect">
            <a:avLst/>
          </a:prstGeom>
          <a:ln w="0">
            <a:noFill/>
          </a:ln>
        </p:spPr>
      </p:pic>
      <p:sp>
        <p:nvSpPr>
          <p:cNvPr id="340" name="Rectangle 3"/>
          <p:cNvSpPr/>
          <p:nvPr/>
        </p:nvSpPr>
        <p:spPr>
          <a:xfrm>
            <a:off x="0" y="0"/>
            <a:ext cx="12190680" cy="6856560"/>
          </a:xfrm>
          <a:prstGeom prst="rect">
            <a:avLst/>
          </a:prstGeom>
          <a:solidFill>
            <a:srgbClr val="760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1" name="Picture 7" descr=""/>
          <p:cNvPicPr/>
          <p:nvPr/>
        </p:nvPicPr>
        <p:blipFill>
          <a:blip r:embed="rId4">
            <a:alphaModFix amt="49000"/>
          </a:blip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 w="0">
            <a:noFill/>
          </a:ln>
        </p:spPr>
      </p:pic>
      <p:pic>
        <p:nvPicPr>
          <p:cNvPr id="342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5880" cy="1222920"/>
          </a:xfrm>
          <a:prstGeom prst="rect">
            <a:avLst/>
          </a:prstGeom>
          <a:ln w="0">
            <a:noFill/>
          </a:ln>
        </p:spPr>
      </p:pic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mapoflondon.uvic.ca/" TargetMode="External"/><Relationship Id="rId2" Type="http://schemas.openxmlformats.org/officeDocument/2006/relationships/hyperlink" Target="https://bcgenesis.uvic.ca/" TargetMode="External"/><Relationship Id="rId3" Type="http://schemas.openxmlformats.org/officeDocument/2006/relationships/hyperlink" Target="https://loi.uvic.ca/archive" TargetMode="External"/><Relationship Id="rId4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endings.uvic.ca/principles.html#release-management" TargetMode="External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slideLayout" Target="../slideLayouts/slideLayout7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7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web.uvic.ca/hrd/indonesian/" TargetMode="External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7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eb.uvic.ca/lancenrd/martin/weblang/" TargetMode="External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4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PlaceHolder 1"/>
          <p:cNvSpPr>
            <a:spLocks noGrp="1"/>
          </p:cNvSpPr>
          <p:nvPr>
            <p:ph type="title"/>
          </p:nvPr>
        </p:nvSpPr>
        <p:spPr>
          <a:xfrm>
            <a:off x="1886760" y="3232800"/>
            <a:ext cx="8386200" cy="1455120"/>
          </a:xfrm>
          <a:prstGeom prst="rect">
            <a:avLst/>
          </a:prstGeom>
          <a:noFill/>
          <a:ln w="0">
            <a:noFill/>
          </a:ln>
        </p:spPr>
        <p:txBody>
          <a:bodyPr lIns="90000" rIns="0" tIns="0" bIns="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4c65"/>
                </a:solidFill>
                <a:latin typeface="Arial"/>
                <a:ea typeface="Roboto Medium"/>
              </a:rPr>
              <a:t>Eliminating technical debt in Digital Humanities projects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4" name="PlaceHolder 2"/>
          <p:cNvSpPr>
            <a:spLocks noGrp="1"/>
          </p:cNvSpPr>
          <p:nvPr>
            <p:ph type="subTitle"/>
          </p:nvPr>
        </p:nvSpPr>
        <p:spPr>
          <a:xfrm>
            <a:off x="1886760" y="4689000"/>
            <a:ext cx="8400960" cy="67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Janelle Jenstad and Martin Holmes</a:t>
            </a:r>
            <a:br>
              <a:rPr sz="2400"/>
            </a:b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University of Victoria Humanities Computing and Media Centre</a:t>
            </a:r>
            <a:endParaRPr b="0" lang="en-CA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BUT: Horrible technical debt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4" name="Picture 1266" descr=""/>
          <p:cNvPicPr/>
          <p:nvPr/>
        </p:nvPicPr>
        <p:blipFill>
          <a:blip r:embed="rId1"/>
          <a:stretch/>
        </p:blipFill>
        <p:spPr>
          <a:xfrm>
            <a:off x="5220000" y="1080360"/>
            <a:ext cx="5039280" cy="5039280"/>
          </a:xfrm>
          <a:prstGeom prst="rect">
            <a:avLst/>
          </a:prstGeom>
          <a:ln w="0">
            <a:noFill/>
          </a:ln>
        </p:spPr>
      </p:pic>
      <p:sp>
        <p:nvSpPr>
          <p:cNvPr id="1265" name="TextBox 1267"/>
          <p:cNvSpPr/>
          <p:nvPr/>
        </p:nvSpPr>
        <p:spPr>
          <a:xfrm>
            <a:off x="540000" y="1260000"/>
            <a:ext cx="3455280" cy="162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 Java: Tomcat breaks.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 Tomcat: Cocoon breaks.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 Cocoon: eXist breaks.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Update eXist: XQuery has to be 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rewritten.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1266" name="TextBox 1268"/>
          <p:cNvSpPr/>
          <p:nvPr/>
        </p:nvSpPr>
        <p:spPr>
          <a:xfrm>
            <a:off x="564120" y="3205800"/>
            <a:ext cx="393552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OS update requires MySQL update.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MySQL update requires PHP update.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PHP update requires code rewrite.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DejaVu Sans"/>
              </a:rPr>
              <a:t>...</a:t>
            </a:r>
            <a:endParaRPr b="0" lang="en-CA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PlaceHolder 1"/>
          <p:cNvSpPr>
            <a:spLocks noGrp="1"/>
          </p:cNvSpPr>
          <p:nvPr>
            <p:ph type="title"/>
          </p:nvPr>
        </p:nvSpPr>
        <p:spPr>
          <a:xfrm>
            <a:off x="428400" y="360000"/>
            <a:ext cx="55112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Roboto Medium"/>
              </a:rPr>
              <a:t>Now every project is a Tamagotchi.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8" name="Picture 1270" descr=""/>
          <p:cNvPicPr/>
          <p:nvPr/>
        </p:nvPicPr>
        <p:blipFill>
          <a:blip r:embed="rId1"/>
          <a:stretch/>
        </p:blipFill>
        <p:spPr>
          <a:xfrm>
            <a:off x="6778080" y="0"/>
            <a:ext cx="5101560" cy="6857280"/>
          </a:xfrm>
          <a:prstGeom prst="rect">
            <a:avLst/>
          </a:prstGeom>
          <a:ln w="0">
            <a:noFill/>
          </a:ln>
        </p:spPr>
      </p:pic>
      <p:sp>
        <p:nvSpPr>
          <p:cNvPr id="1269" name="PlaceHolder 7"/>
          <p:cNvSpPr/>
          <p:nvPr/>
        </p:nvSpPr>
        <p:spPr>
          <a:xfrm>
            <a:off x="824400" y="1621800"/>
            <a:ext cx="5511240" cy="10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Roboto Medium"/>
              </a:rPr>
              <a:t>Life is nothing but maintenance.</a:t>
            </a:r>
            <a:endParaRPr b="0" lang="en-CA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0" name="PlaceHolder 8"/>
          <p:cNvSpPr/>
          <p:nvPr/>
        </p:nvSpPr>
        <p:spPr>
          <a:xfrm>
            <a:off x="1080000" y="2917800"/>
            <a:ext cx="5511240" cy="10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Roboto Medium"/>
              </a:rPr>
              <a:t>There’s no time for new projects.</a:t>
            </a:r>
            <a:endParaRPr b="0" lang="en-CA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But wait – it’s worse. Remember this?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2" name="PlaceHolder 2"/>
          <p:cNvSpPr>
            <a:spLocks noGrp="1"/>
          </p:cNvSpPr>
          <p:nvPr>
            <p:ph/>
          </p:nvPr>
        </p:nvSpPr>
        <p:spPr>
          <a:xfrm>
            <a:off x="447840" y="1980000"/>
            <a:ext cx="10175760" cy="179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Individual documents can be published as soon as they’re ready (“rolling publication”).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3" name="PlaceHolder 13"/>
          <p:cNvSpPr/>
          <p:nvPr/>
        </p:nvSpPr>
        <p:spPr>
          <a:xfrm>
            <a:off x="2160000" y="3960000"/>
            <a:ext cx="845964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CA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It seemed like a good idea at the time...</a:t>
            </a:r>
            <a:endParaRPr b="0" lang="en-CA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0"/>
          <p:cNvSpPr/>
          <p:nvPr/>
        </p:nvSpPr>
        <p:spPr>
          <a:xfrm>
            <a:off x="415800" y="282240"/>
            <a:ext cx="11359440" cy="105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b="0" lang="en-CA" sz="2800" spc="-1" strike="noStrike">
              <a:latin typeface="Arial"/>
            </a:endParaRPr>
          </a:p>
        </p:txBody>
      </p:sp>
      <p:pic>
        <p:nvPicPr>
          <p:cNvPr id="1275" name="Google Shape;192;p 1" descr=""/>
          <p:cNvPicPr/>
          <p:nvPr/>
        </p:nvPicPr>
        <p:blipFill>
          <a:blip r:embed="rId1"/>
          <a:stretch/>
        </p:blipFill>
        <p:spPr>
          <a:xfrm>
            <a:off x="1422360" y="978840"/>
            <a:ext cx="8544960" cy="496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PlaceHolder 11"/>
          <p:cNvSpPr/>
          <p:nvPr/>
        </p:nvSpPr>
        <p:spPr>
          <a:xfrm>
            <a:off x="415800" y="282240"/>
            <a:ext cx="11359440" cy="105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b="0" lang="en-CA" sz="2800" spc="-1" strike="noStrike">
              <a:latin typeface="Arial"/>
            </a:endParaRPr>
          </a:p>
        </p:txBody>
      </p:sp>
      <p:pic>
        <p:nvPicPr>
          <p:cNvPr id="1277" name="Google Shape;192;p 3" descr=""/>
          <p:cNvPicPr/>
          <p:nvPr/>
        </p:nvPicPr>
        <p:blipFill>
          <a:blip r:embed="rId1"/>
          <a:stretch/>
        </p:blipFill>
        <p:spPr>
          <a:xfrm>
            <a:off x="1422360" y="978840"/>
            <a:ext cx="8544960" cy="496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PlaceHolder 14"/>
          <p:cNvSpPr/>
          <p:nvPr/>
        </p:nvSpPr>
        <p:spPr>
          <a:xfrm>
            <a:off x="415800" y="282240"/>
            <a:ext cx="11359440" cy="105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b="0" lang="en-CA" sz="2800" spc="-1" strike="noStrike">
              <a:latin typeface="Arial"/>
            </a:endParaRPr>
          </a:p>
        </p:txBody>
      </p:sp>
      <p:pic>
        <p:nvPicPr>
          <p:cNvPr id="1279" name="Google Shape;192;p 4" descr=""/>
          <p:cNvPicPr/>
          <p:nvPr/>
        </p:nvPicPr>
        <p:blipFill>
          <a:blip r:embed="rId1"/>
          <a:stretch/>
        </p:blipFill>
        <p:spPr>
          <a:xfrm>
            <a:off x="1422360" y="978840"/>
            <a:ext cx="8544960" cy="496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5"/>
          <p:cNvSpPr/>
          <p:nvPr/>
        </p:nvSpPr>
        <p:spPr>
          <a:xfrm>
            <a:off x="415800" y="282240"/>
            <a:ext cx="11359440" cy="105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b="0" lang="en-CA" sz="2800" spc="-1" strike="noStrike">
              <a:latin typeface="Arial"/>
            </a:endParaRPr>
          </a:p>
        </p:txBody>
      </p:sp>
      <p:pic>
        <p:nvPicPr>
          <p:cNvPr id="1281" name="Google Shape;192;p 5" descr=""/>
          <p:cNvPicPr/>
          <p:nvPr/>
        </p:nvPicPr>
        <p:blipFill>
          <a:blip r:embed="rId1"/>
          <a:stretch/>
        </p:blipFill>
        <p:spPr>
          <a:xfrm>
            <a:off x="1422360" y="978840"/>
            <a:ext cx="8544960" cy="496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PlaceHolder 16"/>
          <p:cNvSpPr/>
          <p:nvPr/>
        </p:nvSpPr>
        <p:spPr>
          <a:xfrm>
            <a:off x="415800" y="282240"/>
            <a:ext cx="11359440" cy="105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b="0" lang="en-CA" sz="2800" spc="-1" strike="noStrike">
              <a:latin typeface="Arial"/>
            </a:endParaRPr>
          </a:p>
        </p:txBody>
      </p:sp>
      <p:pic>
        <p:nvPicPr>
          <p:cNvPr id="1283" name="Google Shape;192;p 6" descr=""/>
          <p:cNvPicPr/>
          <p:nvPr/>
        </p:nvPicPr>
        <p:blipFill>
          <a:blip r:embed="rId1"/>
          <a:stretch/>
        </p:blipFill>
        <p:spPr>
          <a:xfrm>
            <a:off x="1422360" y="978840"/>
            <a:ext cx="8544960" cy="496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PlaceHolder 17"/>
          <p:cNvSpPr/>
          <p:nvPr/>
        </p:nvSpPr>
        <p:spPr>
          <a:xfrm>
            <a:off x="415800" y="282240"/>
            <a:ext cx="11359440" cy="105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b="0" lang="en-CA" sz="2800" spc="-1" strike="noStrike">
              <a:latin typeface="Arial"/>
            </a:endParaRPr>
          </a:p>
        </p:txBody>
      </p:sp>
      <p:pic>
        <p:nvPicPr>
          <p:cNvPr id="1285" name="Google Shape;192;p 7" descr=""/>
          <p:cNvPicPr/>
          <p:nvPr/>
        </p:nvPicPr>
        <p:blipFill>
          <a:blip r:embed="rId1"/>
          <a:stretch/>
        </p:blipFill>
        <p:spPr>
          <a:xfrm>
            <a:off x="1422360" y="978840"/>
            <a:ext cx="8544960" cy="496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PlaceHolder 18"/>
          <p:cNvSpPr/>
          <p:nvPr/>
        </p:nvSpPr>
        <p:spPr>
          <a:xfrm>
            <a:off x="415440" y="426240"/>
            <a:ext cx="11359440" cy="105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A digital edition is a network, not a collection of discrete docs</a:t>
            </a:r>
            <a:endParaRPr b="0" lang="en-CA" sz="2800" spc="-1" strike="noStrike">
              <a:latin typeface="Arial"/>
            </a:endParaRPr>
          </a:p>
        </p:txBody>
      </p:sp>
      <p:pic>
        <p:nvPicPr>
          <p:cNvPr id="1287" name="Google Shape;204;p 1" descr=""/>
          <p:cNvPicPr/>
          <p:nvPr/>
        </p:nvPicPr>
        <p:blipFill>
          <a:blip r:embed="rId1"/>
          <a:stretch/>
        </p:blipFill>
        <p:spPr>
          <a:xfrm>
            <a:off x="3285000" y="1279800"/>
            <a:ext cx="5621040" cy="4967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CA" sz="4400" spc="-1" strike="noStrike">
                <a:solidFill>
                  <a:srgbClr val="000000"/>
                </a:solidFill>
                <a:latin typeface="Arial"/>
                <a:ea typeface="DejaVu Sans"/>
              </a:rPr>
              <a:t>Outline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6" name="PlaceHolder 2"/>
          <p:cNvSpPr>
            <a:spLocks noGrp="1"/>
          </p:cNvSpPr>
          <p:nvPr>
            <p:ph/>
          </p:nvPr>
        </p:nvSpPr>
        <p:spPr>
          <a:xfrm>
            <a:off x="609480" y="1310400"/>
            <a:ext cx="10971720" cy="427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Who we are and what we do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we used to do 20+ years ago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advent of exciting new tools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Problems with the new approach: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DejaVu Sans"/>
              </a:rPr>
              <a:t>Sporadic/partial publication with missing dependencies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DejaVu Sans"/>
              </a:rPr>
              <a:t>Uncitability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DejaVu Sans"/>
              </a:rPr>
              <a:t>Maintenance burden and security risks (Tamagotchi projects)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 were thinking like software devs. How about thinking like humanists?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book editions have worked for centuries (Speculum pecatris)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How can we use this model for digital editions? (Pet rock projects)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Endings principles.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Everything we gain.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PlaceHolder 19"/>
          <p:cNvSpPr/>
          <p:nvPr/>
        </p:nvSpPr>
        <p:spPr>
          <a:xfrm>
            <a:off x="415800" y="176760"/>
            <a:ext cx="11359440" cy="105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Network map of MoEML</a:t>
            </a:r>
            <a:endParaRPr b="0" lang="en-CA" sz="2800" spc="-1" strike="noStrike">
              <a:latin typeface="Arial"/>
            </a:endParaRPr>
          </a:p>
        </p:txBody>
      </p:sp>
      <p:pic>
        <p:nvPicPr>
          <p:cNvPr id="1289" name="Google Shape;210;p 1" descr=""/>
          <p:cNvPicPr/>
          <p:nvPr/>
        </p:nvPicPr>
        <p:blipFill>
          <a:blip r:embed="rId1"/>
          <a:stretch/>
        </p:blipFill>
        <p:spPr>
          <a:xfrm>
            <a:off x="3241800" y="945720"/>
            <a:ext cx="5708520" cy="5708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PlaceHolder 20"/>
          <p:cNvSpPr/>
          <p:nvPr/>
        </p:nvSpPr>
        <p:spPr>
          <a:xfrm>
            <a:off x="428760" y="360"/>
            <a:ext cx="9450720" cy="10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The scholarly corollary:</a:t>
            </a:r>
            <a:endParaRPr b="0" lang="en-CA" sz="3200" spc="-1" strike="noStrike">
              <a:latin typeface="Arial"/>
            </a:endParaRPr>
          </a:p>
        </p:txBody>
      </p:sp>
      <p:sp>
        <p:nvSpPr>
          <p:cNvPr id="1291" name="PlaceHolder 21"/>
          <p:cNvSpPr/>
          <p:nvPr/>
        </p:nvSpPr>
        <p:spPr>
          <a:xfrm>
            <a:off x="448200" y="1980360"/>
            <a:ext cx="10175760" cy="34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​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Changes to one “document” cause changes to other “documents”.</a:t>
            </a:r>
            <a:endParaRPr b="0" lang="en-CA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There is no reliable way to cite a “page”.</a:t>
            </a:r>
            <a:endParaRPr b="0" lang="en-CA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There’s no way to get back to the version of a “page” you saw last week.</a:t>
            </a:r>
            <a:endParaRPr b="0" lang="en-CA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So nobody will cite the project.</a:t>
            </a:r>
            <a:endParaRPr b="0" lang="en-CA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So the scholars involved will not win prizes/get tenure/get grant money/be happy and successful.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PlaceHolder 22"/>
          <p:cNvSpPr/>
          <p:nvPr/>
        </p:nvSpPr>
        <p:spPr>
          <a:xfrm>
            <a:off x="428760" y="360"/>
            <a:ext cx="9450720" cy="10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So the rolling-release technical-debt model is:</a:t>
            </a:r>
            <a:endParaRPr b="0" lang="en-CA" sz="3200" spc="-1" strike="noStrike">
              <a:latin typeface="Arial"/>
            </a:endParaRPr>
          </a:p>
        </p:txBody>
      </p:sp>
      <p:sp>
        <p:nvSpPr>
          <p:cNvPr id="1293" name="PlaceHolder 23"/>
          <p:cNvSpPr/>
          <p:nvPr/>
        </p:nvSpPr>
        <p:spPr>
          <a:xfrm>
            <a:off x="448200" y="1980360"/>
            <a:ext cx="10175760" cy="34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​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bad for developers because they spend their lives on maintenance; and</a:t>
            </a:r>
            <a:endParaRPr b="0" lang="en-CA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bad for scholars because their work appears untrustworthy and uncitable.</a:t>
            </a:r>
            <a:endParaRPr b="0" lang="en-CA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CA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So let’s stop thinking like software developers, and start thinking like proper humanists.</a:t>
            </a:r>
            <a:endParaRPr b="0" lang="en-CA" sz="2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PlaceHolder 1"/>
          <p:cNvSpPr>
            <a:spLocks noGrp="1"/>
          </p:cNvSpPr>
          <p:nvPr>
            <p:ph type="title"/>
          </p:nvPr>
        </p:nvSpPr>
        <p:spPr>
          <a:xfrm>
            <a:off x="677160" y="213840"/>
            <a:ext cx="10640160" cy="163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CA" sz="4000" spc="-1" strike="noStrike">
                <a:solidFill>
                  <a:srgbClr val="0e3c75"/>
                </a:solidFill>
                <a:latin typeface="Arial"/>
                <a:ea typeface="Arial"/>
              </a:rPr>
              <a:t>Justifiable Suspicion of Moving Targets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5" name="PlaceHolder 2"/>
          <p:cNvSpPr>
            <a:spLocks noGrp="1"/>
          </p:cNvSpPr>
          <p:nvPr>
            <p:ph/>
          </p:nvPr>
        </p:nvSpPr>
        <p:spPr>
          <a:xfrm>
            <a:off x="1182960" y="1848960"/>
            <a:ext cx="920376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Arial"/>
              </a:rPr>
              <a:t>… </a:t>
            </a: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Arial"/>
              </a:rPr>
              <a:t>you should never end your research with </a:t>
            </a:r>
            <a:r>
              <a:rPr b="0" i="1" lang="en-CA" sz="2800" spc="-1" strike="noStrike">
                <a:solidFill>
                  <a:srgbClr val="000000"/>
                </a:solidFill>
                <a:latin typeface="Arial"/>
                <a:ea typeface="Arial"/>
              </a:rPr>
              <a:t>Wikipedia</a:t>
            </a: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Arial"/>
              </a:rPr>
              <a:t> or another wiki. Instead, use such sites at the very beginning stages of your research to gather basic information and sources and then move on to more credible sources.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algn="r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Arial"/>
              </a:rPr>
              <a:t>– </a:t>
            </a: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Arial"/>
              </a:rPr>
              <a:t>Ellen C. Carillo, </a:t>
            </a:r>
            <a:r>
              <a:rPr b="0" i="1" lang="en-CA" sz="2800" spc="-1" strike="noStrike">
                <a:solidFill>
                  <a:srgbClr val="000000"/>
                </a:solidFill>
                <a:latin typeface="Arial"/>
                <a:ea typeface="Arial"/>
              </a:rPr>
              <a:t>MLA Guide to Digital Literacy</a:t>
            </a: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Arial"/>
              </a:rPr>
              <a:t>, 104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PlaceHolder 1"/>
          <p:cNvSpPr>
            <a:spLocks noGrp="1"/>
          </p:cNvSpPr>
          <p:nvPr>
            <p:ph type="subTitle"/>
          </p:nvPr>
        </p:nvSpPr>
        <p:spPr>
          <a:xfrm>
            <a:off x="415440" y="324360"/>
            <a:ext cx="11359440" cy="105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Even Wikipedia won’t cite Wikipedia</a:t>
            </a:r>
            <a:endParaRPr b="0" lang="en-CA" sz="2800" spc="-1" strike="noStrike">
              <a:latin typeface="Arial"/>
            </a:endParaRPr>
          </a:p>
        </p:txBody>
      </p:sp>
      <p:sp>
        <p:nvSpPr>
          <p:cNvPr id="1297" name="Google Shape;234;p 2"/>
          <p:cNvSpPr/>
          <p:nvPr/>
        </p:nvSpPr>
        <p:spPr>
          <a:xfrm>
            <a:off x="847800" y="1360080"/>
            <a:ext cx="10444680" cy="152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Wikipedia is not a reliable source</a:t>
            </a: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 for citations elsewhere on Wikipedia. As a user-generated source, it can be edited by anyone at any time, and any information it contains at a particular time could be vandalism, </a:t>
            </a: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a work in progress, or simply incorrect.</a:t>
            </a:r>
            <a:endParaRPr b="0" lang="en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1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Arial"/>
              </a:rPr>
              <a:t>https://en.wikipedia.org/wiki/Wikipedia:Wikipedia_is_not_a_reliable_source</a:t>
            </a:r>
            <a:endParaRPr b="0" lang="en-CA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PlaceHolder 1"/>
          <p:cNvSpPr>
            <a:spLocks noGrp="1"/>
          </p:cNvSpPr>
          <p:nvPr>
            <p:ph/>
          </p:nvPr>
        </p:nvSpPr>
        <p:spPr>
          <a:xfrm>
            <a:off x="1198800" y="1944720"/>
            <a:ext cx="9203760" cy="418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7200" indent="-367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Style guides won’t help us cite a moving target.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The onus is on producers of resources, not citers of resources.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6792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The digital resources themselves need to move to </a:t>
            </a:r>
            <a:r>
              <a:rPr b="0" lang="en-CA" sz="1800" spc="-1" strike="noStrike">
                <a:solidFill>
                  <a:srgbClr val="cc0000"/>
                </a:solidFill>
                <a:latin typeface="Arial"/>
                <a:ea typeface="Arial"/>
              </a:rPr>
              <a:t>stable</a:t>
            </a: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 versioning/editioning.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9" name="PlaceHolder 2"/>
          <p:cNvSpPr>
            <a:spLocks noGrp="1"/>
          </p:cNvSpPr>
          <p:nvPr>
            <p:ph type="title"/>
          </p:nvPr>
        </p:nvSpPr>
        <p:spPr>
          <a:xfrm>
            <a:off x="677160" y="213840"/>
            <a:ext cx="10640160" cy="163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We claim …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What books got right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101520" indent="-2286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German </a:t>
            </a:r>
            <a:r>
              <a:rPr b="0" i="1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Edition</a:t>
            </a:r>
            <a:r>
              <a:rPr b="0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 (1537)</a:t>
            </a:r>
            <a:endParaRPr b="0" lang="en-CA" sz="2800" spc="-1" strike="noStrike">
              <a:latin typeface="Arial"/>
            </a:endParaRPr>
          </a:p>
          <a:p>
            <a:pPr marL="101520" indent="-228600">
              <a:lnSpc>
                <a:spcPct val="115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Dutch </a:t>
            </a:r>
            <a:r>
              <a:rPr b="0" i="1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editie</a:t>
            </a:r>
            <a:r>
              <a:rPr b="0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 (1546)</a:t>
            </a:r>
            <a:endParaRPr b="0" lang="en-CA" sz="2800" spc="-1" strike="noStrike">
              <a:latin typeface="Arial"/>
            </a:endParaRPr>
          </a:p>
          <a:p>
            <a:pPr marL="101520" indent="-228600">
              <a:lnSpc>
                <a:spcPct val="115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English </a:t>
            </a:r>
            <a:r>
              <a:rPr b="0" i="1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edition</a:t>
            </a:r>
            <a:r>
              <a:rPr b="0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 (1556)</a:t>
            </a:r>
            <a:endParaRPr b="0" lang="en-CA" sz="2800" spc="-1" strike="noStrike">
              <a:latin typeface="Arial"/>
            </a:endParaRPr>
          </a:p>
          <a:p>
            <a:pPr marL="101520" indent="-228600">
              <a:lnSpc>
                <a:spcPct val="115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Italian </a:t>
            </a:r>
            <a:r>
              <a:rPr b="0" i="1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edizione</a:t>
            </a:r>
            <a:r>
              <a:rPr b="0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 (1575)</a:t>
            </a:r>
            <a:endParaRPr b="0" lang="en-CA" sz="2800" spc="-1" strike="noStrike">
              <a:latin typeface="Arial"/>
            </a:endParaRPr>
          </a:p>
          <a:p>
            <a:pPr marL="101520" indent="-228600">
              <a:lnSpc>
                <a:spcPct val="115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Portuguese </a:t>
            </a:r>
            <a:r>
              <a:rPr b="0" i="1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edição</a:t>
            </a:r>
            <a:r>
              <a:rPr b="0" lang="en-CA" sz="2800" spc="-1" strike="noStrike">
                <a:solidFill>
                  <a:srgbClr val="333333"/>
                </a:solidFill>
                <a:latin typeface="Arial"/>
                <a:ea typeface="Arial"/>
              </a:rPr>
              <a:t> (1666)</a:t>
            </a:r>
            <a:endParaRPr b="0" lang="en-CA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CA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PlaceHolder 1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350" spc="-1" strike="noStrike">
                <a:solidFill>
                  <a:srgbClr val="000000"/>
                </a:solidFill>
                <a:latin typeface="Arial"/>
                <a:ea typeface="Arial"/>
              </a:rPr>
              <a:t>Edmund Coote, </a:t>
            </a:r>
            <a:r>
              <a:rPr b="0" i="1" lang="en-CA" sz="1350" spc="-1" strike="noStrike">
                <a:solidFill>
                  <a:srgbClr val="000000"/>
                </a:solidFill>
                <a:latin typeface="Arial"/>
                <a:ea typeface="Arial"/>
              </a:rPr>
              <a:t>The English Schoolmaster</a:t>
            </a:r>
            <a:r>
              <a:rPr b="0" lang="en-CA" sz="1350" spc="-1" strike="noStrike">
                <a:solidFill>
                  <a:srgbClr val="000000"/>
                </a:solidFill>
                <a:latin typeface="Arial"/>
                <a:ea typeface="Arial"/>
              </a:rPr>
              <a:t> (1596): “putting forth”</a:t>
            </a:r>
            <a:endParaRPr b="0" lang="en-CA" sz="135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CA" sz="135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350" spc="-1" strike="noStrike">
                <a:solidFill>
                  <a:srgbClr val="000000"/>
                </a:solidFill>
                <a:latin typeface="Arial"/>
                <a:ea typeface="Arial"/>
              </a:rPr>
              <a:t>John Florio, </a:t>
            </a:r>
            <a:r>
              <a:rPr b="0" i="1" lang="en-CA" sz="1350" spc="-1" strike="noStrike">
                <a:solidFill>
                  <a:srgbClr val="000000"/>
                </a:solidFill>
                <a:latin typeface="Arial"/>
                <a:ea typeface="Arial"/>
              </a:rPr>
              <a:t>A World of Words</a:t>
            </a:r>
            <a:r>
              <a:rPr b="0" lang="en-CA" sz="1350" spc="-1" strike="noStrike">
                <a:solidFill>
                  <a:srgbClr val="000000"/>
                </a:solidFill>
                <a:latin typeface="Arial"/>
                <a:ea typeface="Arial"/>
              </a:rPr>
              <a:t> (1598): “a setting foorth, a publishing, a creating or an edition”</a:t>
            </a:r>
            <a:endParaRPr b="0" lang="en-CA" sz="135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CA" sz="135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350" spc="-1" strike="noStrike">
                <a:solidFill>
                  <a:srgbClr val="000000"/>
                </a:solidFill>
                <a:latin typeface="Arial"/>
                <a:ea typeface="Arial"/>
              </a:rPr>
              <a:t>Robert Cawdrey, </a:t>
            </a:r>
            <a:r>
              <a:rPr b="0" i="1" lang="en-CA" sz="1350" spc="-1" strike="noStrike">
                <a:solidFill>
                  <a:srgbClr val="000000"/>
                </a:solidFill>
                <a:latin typeface="Arial"/>
                <a:ea typeface="Arial"/>
              </a:rPr>
              <a:t>A Table Alphabetical</a:t>
            </a:r>
            <a:r>
              <a:rPr b="0" lang="en-CA" sz="1350" spc="-1" strike="noStrike">
                <a:solidFill>
                  <a:srgbClr val="000000"/>
                </a:solidFill>
                <a:latin typeface="Arial"/>
                <a:ea typeface="Arial"/>
              </a:rPr>
              <a:t> (1604): a “putting fourth, setting abroade”</a:t>
            </a:r>
            <a:endParaRPr b="0" lang="en-CA" sz="1350" spc="-1" strike="noStrike"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CA" sz="1500" spc="-1" strike="noStrike">
              <a:latin typeface="Arial"/>
            </a:endParaRPr>
          </a:p>
        </p:txBody>
      </p:sp>
      <p:sp>
        <p:nvSpPr>
          <p:cNvPr id="130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“</a:t>
            </a: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edition”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PlaceHolder 1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Arial"/>
              </a:rPr>
              <a:t>A printed version of a given work that may be distinguished from other versions … by </a:t>
            </a:r>
            <a:r>
              <a:rPr b="0" lang="en-CA" sz="2800" spc="-1" strike="noStrike">
                <a:solidFill>
                  <a:srgbClr val="cc0000"/>
                </a:solidFill>
                <a:latin typeface="Arial"/>
                <a:ea typeface="Arial"/>
              </a:rPr>
              <a:t>its membership of a complete batch of copies printed from the same setting of type, usually at the same time and place</a:t>
            </a:r>
            <a:r>
              <a:rPr b="0" lang="en-CA" sz="2800" spc="-1" strike="noStrike">
                <a:solidFill>
                  <a:srgbClr val="000000"/>
                </a:solidFill>
                <a:latin typeface="Arial"/>
                <a:ea typeface="Arial"/>
              </a:rPr>
              <a:t>. These batches come to be numbered as first, second, third, etc. editions, each time a new version is set again from fresh type.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algn="r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600" spc="-1" strike="noStrike">
                <a:solidFill>
                  <a:srgbClr val="000000"/>
                </a:solidFill>
                <a:latin typeface="Arial"/>
                <a:ea typeface="Arial"/>
              </a:rPr>
              <a:t>- Baldick, </a:t>
            </a:r>
            <a:r>
              <a:rPr b="0" i="1" lang="en-CA" sz="1600" spc="-1" strike="noStrike">
                <a:solidFill>
                  <a:srgbClr val="000000"/>
                </a:solidFill>
                <a:latin typeface="Arial"/>
                <a:ea typeface="Arial"/>
              </a:rPr>
              <a:t>Oxford Dictionary of Literary Terms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Edition as text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PlaceHolder 1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101520" indent="-2286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333333"/>
                </a:solidFill>
                <a:latin typeface="Arial"/>
                <a:ea typeface="Arial"/>
              </a:rPr>
              <a:t>I haue now in this seconde edition taken about it such paines, yt verye fewe great faultes &amp; notable errours are in it to be founde.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01520" indent="-228600">
              <a:lnSpc>
                <a:spcPct val="115000"/>
              </a:lnSpc>
              <a:spcBef>
                <a:spcPts val="201"/>
              </a:spcBef>
              <a:buNone/>
              <a:tabLst>
                <a:tab algn="l" pos="0"/>
              </a:tabLst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101520" indent="-228600" algn="r">
              <a:lnSpc>
                <a:spcPct val="115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CA" sz="1300" spc="-1" strike="noStrike">
                <a:solidFill>
                  <a:srgbClr val="333333"/>
                </a:solidFill>
                <a:latin typeface="Arial"/>
                <a:ea typeface="Arial"/>
              </a:rPr>
              <a:t>– </a:t>
            </a:r>
            <a:r>
              <a:rPr b="0" lang="en-CA" sz="1300" spc="-1" strike="noStrike">
                <a:solidFill>
                  <a:srgbClr val="333333"/>
                </a:solidFill>
                <a:latin typeface="Arial"/>
                <a:ea typeface="Arial"/>
              </a:rPr>
              <a:t>Ralphe Robynson,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101520" indent="-228600" algn="r">
              <a:lnSpc>
                <a:spcPct val="115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CA" sz="1300" spc="-1" strike="noStrike">
                <a:solidFill>
                  <a:srgbClr val="333333"/>
                </a:solidFill>
                <a:latin typeface="Arial"/>
                <a:ea typeface="Arial"/>
              </a:rPr>
              <a:t>second edition of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101520" indent="-228600" algn="r">
              <a:lnSpc>
                <a:spcPct val="115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CA" sz="1300" spc="-1" strike="noStrike">
                <a:solidFill>
                  <a:srgbClr val="333333"/>
                </a:solidFill>
                <a:latin typeface="Arial"/>
                <a:ea typeface="Arial"/>
              </a:rPr>
              <a:t> </a:t>
            </a:r>
            <a:r>
              <a:rPr b="0" lang="en-CA" sz="1300" spc="-1" strike="noStrike">
                <a:solidFill>
                  <a:srgbClr val="333333"/>
                </a:solidFill>
                <a:latin typeface="Arial"/>
                <a:ea typeface="Arial"/>
              </a:rPr>
              <a:t>his translation of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101520" indent="-228600" algn="r">
              <a:lnSpc>
                <a:spcPct val="115000"/>
              </a:lnSpc>
              <a:spcBef>
                <a:spcPts val="201"/>
              </a:spcBef>
              <a:buNone/>
              <a:tabLst>
                <a:tab algn="l" pos="0"/>
              </a:tabLst>
            </a:pPr>
            <a:r>
              <a:rPr b="0" lang="en-CA" sz="1300" spc="-1" strike="noStrike">
                <a:solidFill>
                  <a:srgbClr val="333333"/>
                </a:solidFill>
                <a:latin typeface="Arial"/>
                <a:ea typeface="Arial"/>
              </a:rPr>
              <a:t>Thomas More’s </a:t>
            </a:r>
            <a:r>
              <a:rPr b="0" i="1" lang="en-CA" sz="1300" spc="-1" strike="noStrike">
                <a:solidFill>
                  <a:srgbClr val="333333"/>
                </a:solidFill>
                <a:latin typeface="Arial"/>
                <a:ea typeface="Arial"/>
              </a:rPr>
              <a:t>Utopia</a:t>
            </a:r>
            <a:r>
              <a:rPr b="0" lang="en-CA" sz="1300" spc="-1" strike="noStrike">
                <a:solidFill>
                  <a:srgbClr val="333333"/>
                </a:solidFill>
                <a:latin typeface="Arial"/>
                <a:ea typeface="Arial"/>
              </a:rPr>
              <a:t>, 1556 (A3v)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10152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New Edition as New Text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What is HCMC?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8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10175760" cy="393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Set up in the mid-1990s​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Provides programming support for research and teaching in the Humanities​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Has published hundreds of digital resources over the years​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Many of these are large-scale digital editions, such as:​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The Map of Early Modern London (13,257 pages,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  <a:hlinkClick r:id="rId1"/>
              </a:rPr>
              <a:t>mapoflondon.uvic.ca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)​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The Colonial Despatches of BC and Vancouver Island (10,827 pages,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  <a:hlinkClick r:id="rId2"/>
              </a:rPr>
              <a:t>bcgenesis.uvic.ca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)​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The Landscapes of Injustice Archive (154,846 pages,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  <a:hlinkClick r:id="rId3"/>
              </a:rPr>
              <a:t>loi.uvic.ca/archive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)</a:t>
            </a: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72;p12" descr=""/>
          <p:cNvPicPr/>
          <p:nvPr/>
        </p:nvPicPr>
        <p:blipFill>
          <a:blip r:embed="rId1"/>
          <a:stretch/>
        </p:blipFill>
        <p:spPr>
          <a:xfrm>
            <a:off x="4142880" y="251640"/>
            <a:ext cx="3352680" cy="5513400"/>
          </a:xfrm>
          <a:prstGeom prst="rect">
            <a:avLst/>
          </a:prstGeom>
          <a:ln w="0">
            <a:noFill/>
          </a:ln>
        </p:spPr>
      </p:pic>
      <p:pic>
        <p:nvPicPr>
          <p:cNvPr id="1309" name="Google Shape;73;p 2" descr=""/>
          <p:cNvPicPr/>
          <p:nvPr/>
        </p:nvPicPr>
        <p:blipFill>
          <a:blip r:embed="rId2"/>
          <a:srcRect l="49209" t="0" r="0" b="0"/>
          <a:stretch/>
        </p:blipFill>
        <p:spPr>
          <a:xfrm>
            <a:off x="7758000" y="251640"/>
            <a:ext cx="3784680" cy="5513400"/>
          </a:xfrm>
          <a:prstGeom prst="rect">
            <a:avLst/>
          </a:prstGeom>
          <a:ln w="0">
            <a:noFill/>
          </a:ln>
        </p:spPr>
      </p:pic>
      <p:pic>
        <p:nvPicPr>
          <p:cNvPr id="1310" name="Google Shape;74;p 2" descr=""/>
          <p:cNvPicPr/>
          <p:nvPr/>
        </p:nvPicPr>
        <p:blipFill>
          <a:blip r:embed="rId3"/>
          <a:srcRect l="1768" t="3156" r="-1768" b="-3156"/>
          <a:stretch/>
        </p:blipFill>
        <p:spPr>
          <a:xfrm>
            <a:off x="203040" y="1422000"/>
            <a:ext cx="3735720" cy="2791440"/>
          </a:xfrm>
          <a:prstGeom prst="rect">
            <a:avLst/>
          </a:prstGeom>
          <a:ln w="0">
            <a:noFill/>
          </a:ln>
        </p:spPr>
      </p:pic>
      <p:sp>
        <p:nvSpPr>
          <p:cNvPr id="1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Convergence of Editions and Versions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4" name="Google Shape;99;p 2" descr=""/>
          <p:cNvPicPr/>
          <p:nvPr/>
        </p:nvPicPr>
        <p:blipFill>
          <a:blip r:embed="rId1"/>
          <a:stretch/>
        </p:blipFill>
        <p:spPr>
          <a:xfrm>
            <a:off x="3202560" y="1937160"/>
            <a:ext cx="8182440" cy="1971360"/>
          </a:xfrm>
          <a:prstGeom prst="rect">
            <a:avLst/>
          </a:prstGeom>
          <a:ln w="0">
            <a:noFill/>
          </a:ln>
        </p:spPr>
      </p:pic>
      <p:pic>
        <p:nvPicPr>
          <p:cNvPr id="1315" name="Google Shape;100;p 2" descr=""/>
          <p:cNvPicPr/>
          <p:nvPr/>
        </p:nvPicPr>
        <p:blipFill>
          <a:blip r:embed="rId2"/>
          <a:stretch/>
        </p:blipFill>
        <p:spPr>
          <a:xfrm>
            <a:off x="522000" y="1492200"/>
            <a:ext cx="2522160" cy="3783600"/>
          </a:xfrm>
          <a:prstGeom prst="rect">
            <a:avLst/>
          </a:prstGeom>
          <a:ln w="0">
            <a:noFill/>
          </a:ln>
          <a:effectLst>
            <a:outerShdw dir="5400000" dist="123840" rotWithShape="0">
              <a:srgbClr val="000000">
                <a:alpha val="5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Endings Principles 5: Release Management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404040"/>
                </a:solidFill>
                <a:latin typeface="Arial"/>
                <a:ea typeface="Arial"/>
              </a:rPr>
              <a:t>Release management handles the public release of products. Without good release management, a project can never end gracefully; it can only falter and die.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algn="r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404040"/>
                </a:solidFill>
                <a:latin typeface="Arial"/>
                <a:ea typeface="Arial"/>
              </a:rPr>
              <a:t>– </a:t>
            </a:r>
            <a:r>
              <a:rPr b="0" lang="en-CA" sz="1800" spc="-1" strike="noStrike" u="sng">
                <a:solidFill>
                  <a:srgbClr val="3395b9"/>
                </a:solidFill>
                <a:uFillTx/>
                <a:latin typeface="Arial"/>
                <a:ea typeface="Arial"/>
                <a:hlinkClick r:id="rId1"/>
              </a:rPr>
              <a:t>https://endings.uvic.ca/principles.html#release-management</a:t>
            </a:r>
            <a:r>
              <a:rPr b="0" lang="en-CA" sz="1350" spc="-1" strike="noStrike">
                <a:solidFill>
                  <a:srgbClr val="404040"/>
                </a:solidFill>
                <a:latin typeface="Lora"/>
                <a:ea typeface="Lora"/>
              </a:rPr>
              <a:t> </a:t>
            </a: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3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PlaceHolder 1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5.1 Releases should be </a:t>
            </a:r>
            <a:r>
              <a:rPr b="0" lang="en-CA" sz="1800" spc="-1" strike="noStrike">
                <a:solidFill>
                  <a:srgbClr val="cc0000"/>
                </a:solidFill>
                <a:latin typeface="Arial"/>
                <a:ea typeface="Arial"/>
              </a:rPr>
              <a:t>periodic </a:t>
            </a: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and carefully planned.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5.2 A release should only be made when the entire product set is </a:t>
            </a:r>
            <a:r>
              <a:rPr b="0" lang="en-CA" sz="1800" spc="-1" strike="noStrike">
                <a:solidFill>
                  <a:srgbClr val="cc0000"/>
                </a:solidFill>
                <a:latin typeface="Arial"/>
                <a:ea typeface="Arial"/>
              </a:rPr>
              <a:t>coherent, consistent, and complete</a:t>
            </a: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 (passing all validation and diagnostic tests).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5.3 </a:t>
            </a:r>
            <a:r>
              <a:rPr b="0" lang="en-CA" sz="1800" spc="-1" strike="noStrike">
                <a:solidFill>
                  <a:srgbClr val="cc0000"/>
                </a:solidFill>
                <a:latin typeface="Arial"/>
                <a:ea typeface="Arial"/>
              </a:rPr>
              <a:t>Like editions of print works</a:t>
            </a: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, each release of a web resource should be clearly identified on every page by its build date and some kind of version number.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PlaceHolder 1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Arial"/>
              </a:rPr>
              <a:t>MoEML footer: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How MoEML does it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6" name="Google Shape;273;p 2" descr=""/>
          <p:cNvPicPr/>
          <p:nvPr/>
        </p:nvPicPr>
        <p:blipFill>
          <a:blip r:embed="rId1"/>
          <a:stretch/>
        </p:blipFill>
        <p:spPr>
          <a:xfrm>
            <a:off x="1493640" y="2287080"/>
            <a:ext cx="9203760" cy="302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PlaceHolder 1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Arial"/>
              </a:rPr>
              <a:t>MoEML v.7.0, svn rev. 20565 2022-05-05 09:11:13 -0700 (Thu, 05 May </a:t>
            </a: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Arial"/>
              </a:rPr>
              <a:t>2022).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PlaceHolder 1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5.4 Web resources should include detailed </a:t>
            </a:r>
            <a:r>
              <a:rPr b="0" lang="en-CA" sz="1800" spc="-1" strike="noStrike">
                <a:solidFill>
                  <a:srgbClr val="cc0000"/>
                </a:solidFill>
                <a:latin typeface="Arial"/>
                <a:ea typeface="Arial"/>
              </a:rPr>
              <a:t>instructions for citation</a:t>
            </a: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, so that end-users can unambiguously cite a specific page from a specific edition.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288;p48" descr=""/>
          <p:cNvPicPr/>
          <p:nvPr/>
        </p:nvPicPr>
        <p:blipFill>
          <a:blip r:embed="rId1"/>
          <a:stretch/>
        </p:blipFill>
        <p:spPr>
          <a:xfrm>
            <a:off x="2809440" y="611640"/>
            <a:ext cx="5218200" cy="537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The 1990s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0" name="PlaceHolder 2"/>
          <p:cNvSpPr>
            <a:spLocks noGrp="1"/>
          </p:cNvSpPr>
          <p:nvPr>
            <p:ph/>
          </p:nvPr>
        </p:nvSpPr>
        <p:spPr>
          <a:xfrm>
            <a:off x="180000" y="1449720"/>
            <a:ext cx="4318920" cy="430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We made websites mostly to support language teaching.​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We build lots of interactive exercises using HTML, CSS and JavaScript.​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Most of these sites have never been updated – see for example:​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  <a:hlinkClick r:id="rId1"/>
              </a:rPr>
              <a:t>web.uvic.ca/hrd/indonesian/​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1" name="Picture 1253" descr=""/>
          <p:cNvPicPr/>
          <p:nvPr/>
        </p:nvPicPr>
        <p:blipFill>
          <a:blip r:embed="rId2"/>
          <a:stretch/>
        </p:blipFill>
        <p:spPr>
          <a:xfrm>
            <a:off x="4500000" y="3960"/>
            <a:ext cx="7691040" cy="68565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1f497d"/>
                </a:solidFill>
                <a:latin typeface="Arial"/>
                <a:ea typeface="Arial"/>
              </a:rPr>
              <a:t>We want lots of static copies.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57200" indent="-34272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Another desirable feature of the book is its durability.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Books are durable partly because they’re multiple and scattered.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We need to do the same with a digital edition – make lots of copies.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It’s hard to make lots of copies of a complex database-driven infrastructure.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Therefore we need our digital editions to be simple, static, portable, and easily copied.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What is a static site?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342720">
              <a:lnSpc>
                <a:spcPct val="115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What we release: a static, numbered edition with no server-side dependencies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HTML, JavaScript and CSS: every page is built at the same time in a single operation from a single source dataset.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You can put it on thumb drives and distribute them to run on any web server.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You can download it as a ZIP file and install it on many machines.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Arial"/>
              </a:rPr>
              <a:t>The copy we host at the UVic URL is the canonical copy but it’s just ONE of many static copies (like the public library copy).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PlaceHolder 1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2550" spc="-1" strike="noStrike">
                <a:solidFill>
                  <a:srgbClr val="000000"/>
                </a:solidFill>
                <a:latin typeface="Arial"/>
                <a:ea typeface="Arial"/>
              </a:rPr>
              <a:t>We need to be able to cite digital editions with the same precision and reliability as print editions.</a:t>
            </a:r>
            <a:endParaRPr b="0" lang="en-US" sz="255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2550" spc="-1" strike="noStrike">
                <a:solidFill>
                  <a:srgbClr val="000000"/>
                </a:solidFill>
                <a:latin typeface="Arial"/>
                <a:ea typeface="Arial"/>
              </a:rPr>
              <a:t>We need cited materials to persist and remain accessible.</a:t>
            </a:r>
            <a:endParaRPr b="0" lang="en-US" sz="255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2550" spc="-1" strike="noStrike">
                <a:solidFill>
                  <a:srgbClr val="000000"/>
                </a:solidFill>
                <a:latin typeface="Arial"/>
                <a:ea typeface="Arial"/>
              </a:rPr>
              <a:t>We need to be able to archive them over the long term.</a:t>
            </a:r>
            <a:endParaRPr b="0" lang="en-US" sz="255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255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2550" spc="-1" strike="noStrike">
                <a:solidFill>
                  <a:srgbClr val="000000"/>
                </a:solidFill>
                <a:latin typeface="Arial"/>
                <a:ea typeface="Arial"/>
              </a:rPr>
              <a:t>So:</a:t>
            </a:r>
            <a:endParaRPr b="0" lang="en-US" sz="255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2550" spc="-1" strike="noStrike">
              <a:solidFill>
                <a:srgbClr val="000000"/>
              </a:solidFill>
              <a:latin typeface="Arial"/>
            </a:endParaRPr>
          </a:p>
          <a:p>
            <a:pPr marL="457200" indent="-34164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CA" sz="2550" spc="-1" strike="noStrike">
                <a:solidFill>
                  <a:srgbClr val="000000"/>
                </a:solidFill>
                <a:latin typeface="Arial"/>
                <a:ea typeface="Arial"/>
              </a:rPr>
              <a:t>We must make coherent, consistent, complete, identifiable editions, not rolling-release mutating monsters.</a:t>
            </a:r>
            <a:endParaRPr b="0" lang="en-US" sz="255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Arial"/>
              </a:rPr>
              <a:t>The Endings Team: Claire Carlin, Ewa Czaykowska-Higgins, Janelle Jenstad; Stewart Arneil, Martin Holmes, Greg Newton; John Durno, Matt Huculak, Lisa Goddard; Emily Comeau and Joey Takeda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Arial"/>
              </a:rPr>
              <a:t>Faculty of Humanities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Arial"/>
              </a:rPr>
              <a:t>University of Victoria Libraries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  <a:ea typeface="Arial"/>
              </a:rPr>
              <a:t>Social Sciences and Research Council of Canada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360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CA" sz="2800" spc="-1" strike="noStrike">
                <a:solidFill>
                  <a:srgbClr val="0e3c75"/>
                </a:solidFill>
                <a:latin typeface="Arial"/>
                <a:ea typeface="Arial"/>
              </a:rPr>
              <a:t>Thanks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9" name="Google Shape;330;p 2" descr=""/>
          <p:cNvPicPr/>
          <p:nvPr/>
        </p:nvPicPr>
        <p:blipFill>
          <a:blip r:embed="rId1"/>
          <a:stretch/>
        </p:blipFill>
        <p:spPr>
          <a:xfrm>
            <a:off x="1015920" y="4298400"/>
            <a:ext cx="10159200" cy="90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48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Section Slide Title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48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48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48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20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5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4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6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288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20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8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4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The 1990s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3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3691080" cy="196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These sites all still work – even though they look SOOO 1990s:​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  <a:hlinkClick r:id="rId1"/>
              </a:rPr>
              <a:t>web.uvic.ca/lancenrd/martin/weblang/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4" name="Rectangle 1256"/>
          <p:cNvSpPr/>
          <p:nvPr/>
        </p:nvSpPr>
        <p:spPr>
          <a:xfrm>
            <a:off x="648000" y="4320000"/>
            <a:ext cx="3418920" cy="11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CA" sz="2400" spc="-1" strike="noStrike">
                <a:solidFill>
                  <a:srgbClr val="000000"/>
                </a:solidFill>
                <a:latin typeface="Arial"/>
                <a:ea typeface="Roboto"/>
              </a:rPr>
              <a:t>No maintenance burden from these sites!</a:t>
            </a:r>
            <a:r>
              <a:rPr b="0" lang="en-CA" sz="1800" spc="-1" strike="noStrike">
                <a:solidFill>
                  <a:srgbClr val="000000"/>
                </a:solidFill>
                <a:latin typeface="Arial"/>
                <a:ea typeface="Roboto"/>
              </a:rPr>
              <a:t> 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5" name="Picture 1257" descr=""/>
          <p:cNvPicPr/>
          <p:nvPr/>
        </p:nvPicPr>
        <p:blipFill>
          <a:blip r:embed="rId2"/>
          <a:stretch/>
        </p:blipFill>
        <p:spPr>
          <a:xfrm>
            <a:off x="4320000" y="559800"/>
            <a:ext cx="7650360" cy="60991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20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0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4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1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288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20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3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4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20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5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4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6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288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20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8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4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20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0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4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1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288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200" cy="43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3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44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The early 2000s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7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10175760" cy="393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Digital Humanities became a thing.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New technologies came along.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We got ambitious and enthusiastic, and started building larger, more complex sites with: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ASP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MySQL, PostgreSQL, PHP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Apache Cocoon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The eXist XML database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...and lots of other cool new tools.​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0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1" name="PlaceHolder 2"/>
          <p:cNvSpPr>
            <a:spLocks noGrp="1"/>
          </p:cNvSpPr>
          <p:nvPr>
            <p:ph/>
          </p:nvPr>
        </p:nvSpPr>
        <p:spPr>
          <a:xfrm>
            <a:off x="921960" y="1490760"/>
            <a:ext cx="4975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2" name="PlaceHolder 3"/>
          <p:cNvSpPr>
            <a:spLocks noGrp="1"/>
          </p:cNvSpPr>
          <p:nvPr>
            <p:ph/>
          </p:nvPr>
        </p:nvSpPr>
        <p:spPr>
          <a:xfrm>
            <a:off x="6121080" y="1490760"/>
            <a:ext cx="505620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Picture 1260" descr=""/>
          <p:cNvPicPr/>
          <p:nvPr/>
        </p:nvPicPr>
        <p:blipFill>
          <a:blip r:embed="rId1"/>
          <a:stretch/>
        </p:blipFill>
        <p:spPr>
          <a:xfrm>
            <a:off x="2592000" y="0"/>
            <a:ext cx="8611200" cy="64162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Apparent advantages of this sort of stack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0" name="PlaceHolder 2"/>
          <p:cNvSpPr>
            <a:spLocks noGrp="1"/>
          </p:cNvSpPr>
          <p:nvPr>
            <p:ph/>
          </p:nvPr>
        </p:nvSpPr>
        <p:spPr>
          <a:xfrm>
            <a:off x="447840" y="1980000"/>
            <a:ext cx="10175760" cy="340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​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Changes to output rendering propagate instantly to the whole collection.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Individual documents can be published as soon as they’re ready (“rolling publication”).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0720" cy="104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BUT: Horrible technical debt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2" name="Picture 1264" descr=""/>
          <p:cNvPicPr/>
          <p:nvPr/>
        </p:nvPicPr>
        <p:blipFill>
          <a:blip r:embed="rId1"/>
          <a:stretch/>
        </p:blipFill>
        <p:spPr>
          <a:xfrm>
            <a:off x="5220000" y="1080360"/>
            <a:ext cx="5039280" cy="50392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Eliminating technical debt in DH projects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Application>LibreOffice/7.3.7.2$Linux_X86_64 LibreOffice_project/30$Build-2</Application>
  <AppVersion>15.0000</AppVersion>
  <Words>1982</Words>
  <Paragraphs>222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2024-01-18T13:49:41Z</dcterms:created>
  <dc:creator>Dan Smith</dc:creator>
  <dc:description/>
  <dc:language>en-CA</dc:language>
  <cp:lastModifiedBy/>
  <dcterms:modified xsi:type="dcterms:W3CDTF">2024-03-14T12:28:54Z</dcterms:modified>
  <cp:revision>18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Widescreen</vt:lpwstr>
  </property>
  <property fmtid="{D5CDD505-2E9C-101B-9397-08002B2CF9AE}" pid="4" name="Slides">
    <vt:i4>68</vt:i4>
  </property>
</Properties>
</file>